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100" d="100"/>
          <a:sy n="100" d="100"/>
        </p:scale>
        <p:origin x="2238" y="34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Copyright©2016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6482292" y="4753342"/>
            <a:ext cx="709304" cy="1556537"/>
            <a:chOff x="6031209" y="3824222"/>
            <a:chExt cx="1145260" cy="2513225"/>
          </a:xfrm>
        </p:grpSpPr>
        <p:sp>
          <p:nvSpPr>
            <p:cNvPr id="3" name="四角形: 上の 2 つの角を丸める 2"/>
            <p:cNvSpPr/>
            <p:nvPr/>
          </p:nvSpPr>
          <p:spPr bwMode="auto">
            <a:xfrm>
              <a:off x="6031209" y="6210702"/>
              <a:ext cx="1145260" cy="126745"/>
            </a:xfrm>
            <a:prstGeom prst="round2SameRect">
              <a:avLst>
                <a:gd name="adj1" fmla="val 38795"/>
                <a:gd name="adj2" fmla="val 0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" name="グループ化 3"/>
            <p:cNvGrpSpPr/>
            <p:nvPr/>
          </p:nvGrpSpPr>
          <p:grpSpPr>
            <a:xfrm>
              <a:off x="6159796" y="3824222"/>
              <a:ext cx="888086" cy="2421660"/>
              <a:chOff x="6159796" y="3824222"/>
              <a:chExt cx="888086" cy="2421660"/>
            </a:xfrm>
          </p:grpSpPr>
          <p:sp>
            <p:nvSpPr>
              <p:cNvPr id="5" name="四角形: 上の 2 つの角を丸める 4"/>
              <p:cNvSpPr/>
              <p:nvPr/>
            </p:nvSpPr>
            <p:spPr bwMode="auto">
              <a:xfrm>
                <a:off x="6242023" y="3824222"/>
                <a:ext cx="103886" cy="4572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" name="四角形: 上の 2 つの角を丸める 5"/>
              <p:cNvSpPr/>
              <p:nvPr/>
            </p:nvSpPr>
            <p:spPr bwMode="auto">
              <a:xfrm>
                <a:off x="6380135" y="3824222"/>
                <a:ext cx="103886" cy="4572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" name="グループ化 6"/>
              <p:cNvGrpSpPr/>
              <p:nvPr/>
            </p:nvGrpSpPr>
            <p:grpSpPr>
              <a:xfrm>
                <a:off x="6234709" y="3981030"/>
                <a:ext cx="738261" cy="2264852"/>
                <a:chOff x="3404648" y="4059070"/>
                <a:chExt cx="738261" cy="2205440"/>
              </a:xfrm>
            </p:grpSpPr>
            <p:sp>
              <p:nvSpPr>
                <p:cNvPr id="13" name="正方形/長方形 12"/>
                <p:cNvSpPr/>
                <p:nvPr/>
              </p:nvSpPr>
              <p:spPr bwMode="auto">
                <a:xfrm>
                  <a:off x="3404648" y="4059070"/>
                  <a:ext cx="738261" cy="135015"/>
                </a:xfrm>
                <a:prstGeom prst="rect">
                  <a:avLst/>
                </a:prstGeom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accent1">
                        <a:lumMod val="10000"/>
                      </a:scheme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" name="正方形/長方形 13"/>
                <p:cNvSpPr/>
                <p:nvPr/>
              </p:nvSpPr>
              <p:spPr bwMode="auto">
                <a:xfrm>
                  <a:off x="3404648" y="4149088"/>
                  <a:ext cx="738261" cy="135015"/>
                </a:xfrm>
                <a:prstGeom prst="rect">
                  <a:avLst/>
                </a:prstGeom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accent1">
                        <a:lumMod val="10000"/>
                      </a:scheme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" name="正方形/長方形 14"/>
                <p:cNvSpPr/>
                <p:nvPr/>
              </p:nvSpPr>
              <p:spPr bwMode="auto">
                <a:xfrm>
                  <a:off x="3404648" y="4239106"/>
                  <a:ext cx="738261" cy="135015"/>
                </a:xfrm>
                <a:prstGeom prst="rect">
                  <a:avLst/>
                </a:prstGeom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accent1">
                        <a:lumMod val="10000"/>
                      </a:scheme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" name="正方形/長方形 15"/>
                <p:cNvSpPr/>
                <p:nvPr/>
              </p:nvSpPr>
              <p:spPr bwMode="auto">
                <a:xfrm>
                  <a:off x="3404648" y="4329124"/>
                  <a:ext cx="738261" cy="135015"/>
                </a:xfrm>
                <a:prstGeom prst="rect">
                  <a:avLst/>
                </a:prstGeom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accent1">
                        <a:lumMod val="10000"/>
                      </a:scheme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" name="正方形/長方形 16"/>
                <p:cNvSpPr/>
                <p:nvPr/>
              </p:nvSpPr>
              <p:spPr bwMode="auto">
                <a:xfrm>
                  <a:off x="3404648" y="4419142"/>
                  <a:ext cx="738261" cy="135015"/>
                </a:xfrm>
                <a:prstGeom prst="rect">
                  <a:avLst/>
                </a:prstGeom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accent1">
                        <a:lumMod val="10000"/>
                      </a:scheme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正方形/長方形 17"/>
                <p:cNvSpPr/>
                <p:nvPr/>
              </p:nvSpPr>
              <p:spPr bwMode="auto">
                <a:xfrm>
                  <a:off x="3404648" y="4509160"/>
                  <a:ext cx="738261" cy="135015"/>
                </a:xfrm>
                <a:prstGeom prst="rect">
                  <a:avLst/>
                </a:prstGeom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accent1">
                        <a:lumMod val="10000"/>
                      </a:scheme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正方形/長方形 18"/>
                <p:cNvSpPr/>
                <p:nvPr/>
              </p:nvSpPr>
              <p:spPr bwMode="auto">
                <a:xfrm>
                  <a:off x="3404648" y="4599178"/>
                  <a:ext cx="738261" cy="135015"/>
                </a:xfrm>
                <a:prstGeom prst="rect">
                  <a:avLst/>
                </a:prstGeom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accent1">
                        <a:lumMod val="10000"/>
                      </a:scheme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正方形/長方形 19"/>
                <p:cNvSpPr/>
                <p:nvPr/>
              </p:nvSpPr>
              <p:spPr bwMode="auto">
                <a:xfrm>
                  <a:off x="3404648" y="4689196"/>
                  <a:ext cx="738261" cy="135015"/>
                </a:xfrm>
                <a:prstGeom prst="rect">
                  <a:avLst/>
                </a:prstGeom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accent1">
                        <a:lumMod val="10000"/>
                      </a:scheme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正方形/長方形 20"/>
                <p:cNvSpPr/>
                <p:nvPr/>
              </p:nvSpPr>
              <p:spPr bwMode="auto">
                <a:xfrm>
                  <a:off x="3404648" y="4779214"/>
                  <a:ext cx="738261" cy="135015"/>
                </a:xfrm>
                <a:prstGeom prst="rect">
                  <a:avLst/>
                </a:prstGeom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accent1">
                        <a:lumMod val="10000"/>
                      </a:scheme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正方形/長方形 21"/>
                <p:cNvSpPr/>
                <p:nvPr/>
              </p:nvSpPr>
              <p:spPr bwMode="auto">
                <a:xfrm>
                  <a:off x="3404648" y="4869232"/>
                  <a:ext cx="738261" cy="135015"/>
                </a:xfrm>
                <a:prstGeom prst="rect">
                  <a:avLst/>
                </a:prstGeom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accent1">
                        <a:lumMod val="10000"/>
                      </a:scheme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正方形/長方形 22"/>
                <p:cNvSpPr/>
                <p:nvPr/>
              </p:nvSpPr>
              <p:spPr bwMode="auto">
                <a:xfrm>
                  <a:off x="3404648" y="4959250"/>
                  <a:ext cx="738261" cy="135015"/>
                </a:xfrm>
                <a:prstGeom prst="rect">
                  <a:avLst/>
                </a:prstGeom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accent1">
                        <a:lumMod val="10000"/>
                      </a:scheme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正方形/長方形 23"/>
                <p:cNvSpPr/>
                <p:nvPr/>
              </p:nvSpPr>
              <p:spPr bwMode="auto">
                <a:xfrm>
                  <a:off x="3404648" y="5049268"/>
                  <a:ext cx="738261" cy="135015"/>
                </a:xfrm>
                <a:prstGeom prst="rect">
                  <a:avLst/>
                </a:prstGeom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accent1">
                        <a:lumMod val="10000"/>
                      </a:scheme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正方形/長方形 24"/>
                <p:cNvSpPr/>
                <p:nvPr/>
              </p:nvSpPr>
              <p:spPr bwMode="auto">
                <a:xfrm>
                  <a:off x="3404648" y="5139286"/>
                  <a:ext cx="738261" cy="135015"/>
                </a:xfrm>
                <a:prstGeom prst="rect">
                  <a:avLst/>
                </a:prstGeom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accent1">
                        <a:lumMod val="10000"/>
                      </a:scheme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正方形/長方形 25"/>
                <p:cNvSpPr/>
                <p:nvPr/>
              </p:nvSpPr>
              <p:spPr bwMode="auto">
                <a:xfrm>
                  <a:off x="3404648" y="5229304"/>
                  <a:ext cx="738261" cy="135015"/>
                </a:xfrm>
                <a:prstGeom prst="rect">
                  <a:avLst/>
                </a:prstGeom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accent1">
                        <a:lumMod val="10000"/>
                      </a:scheme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" name="正方形/長方形 26"/>
                <p:cNvSpPr/>
                <p:nvPr/>
              </p:nvSpPr>
              <p:spPr bwMode="auto">
                <a:xfrm>
                  <a:off x="3404648" y="5319322"/>
                  <a:ext cx="738261" cy="135015"/>
                </a:xfrm>
                <a:prstGeom prst="rect">
                  <a:avLst/>
                </a:prstGeom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accent1">
                        <a:lumMod val="10000"/>
                      </a:scheme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正方形/長方形 27"/>
                <p:cNvSpPr/>
                <p:nvPr/>
              </p:nvSpPr>
              <p:spPr bwMode="auto">
                <a:xfrm>
                  <a:off x="3404648" y="5409340"/>
                  <a:ext cx="738261" cy="135015"/>
                </a:xfrm>
                <a:prstGeom prst="rect">
                  <a:avLst/>
                </a:prstGeom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accent1">
                        <a:lumMod val="10000"/>
                      </a:scheme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正方形/長方形 28"/>
                <p:cNvSpPr/>
                <p:nvPr/>
              </p:nvSpPr>
              <p:spPr bwMode="auto">
                <a:xfrm>
                  <a:off x="3404648" y="5499358"/>
                  <a:ext cx="738261" cy="135015"/>
                </a:xfrm>
                <a:prstGeom prst="rect">
                  <a:avLst/>
                </a:prstGeom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accent1">
                        <a:lumMod val="10000"/>
                      </a:scheme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正方形/長方形 29"/>
                <p:cNvSpPr/>
                <p:nvPr/>
              </p:nvSpPr>
              <p:spPr bwMode="auto">
                <a:xfrm>
                  <a:off x="3404648" y="5589376"/>
                  <a:ext cx="738261" cy="135015"/>
                </a:xfrm>
                <a:prstGeom prst="rect">
                  <a:avLst/>
                </a:prstGeom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accent1">
                        <a:lumMod val="10000"/>
                      </a:scheme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正方形/長方形 30"/>
                <p:cNvSpPr/>
                <p:nvPr/>
              </p:nvSpPr>
              <p:spPr bwMode="auto">
                <a:xfrm>
                  <a:off x="3404648" y="5679394"/>
                  <a:ext cx="738261" cy="135015"/>
                </a:xfrm>
                <a:prstGeom prst="rect">
                  <a:avLst/>
                </a:prstGeom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accent1">
                        <a:lumMod val="10000"/>
                      </a:scheme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正方形/長方形 31"/>
                <p:cNvSpPr/>
                <p:nvPr/>
              </p:nvSpPr>
              <p:spPr bwMode="auto">
                <a:xfrm>
                  <a:off x="3404648" y="5769412"/>
                  <a:ext cx="738261" cy="135015"/>
                </a:xfrm>
                <a:prstGeom prst="rect">
                  <a:avLst/>
                </a:prstGeom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accent1">
                        <a:lumMod val="10000"/>
                      </a:scheme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正方形/長方形 32"/>
                <p:cNvSpPr/>
                <p:nvPr/>
              </p:nvSpPr>
              <p:spPr bwMode="auto">
                <a:xfrm>
                  <a:off x="3404648" y="5859430"/>
                  <a:ext cx="738261" cy="135015"/>
                </a:xfrm>
                <a:prstGeom prst="rect">
                  <a:avLst/>
                </a:prstGeom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accent1">
                        <a:lumMod val="10000"/>
                      </a:scheme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正方形/長方形 33"/>
                <p:cNvSpPr/>
                <p:nvPr/>
              </p:nvSpPr>
              <p:spPr bwMode="auto">
                <a:xfrm>
                  <a:off x="3404648" y="5949448"/>
                  <a:ext cx="738261" cy="135015"/>
                </a:xfrm>
                <a:prstGeom prst="rect">
                  <a:avLst/>
                </a:prstGeom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accent1">
                        <a:lumMod val="10000"/>
                      </a:scheme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正方形/長方形 34"/>
                <p:cNvSpPr/>
                <p:nvPr/>
              </p:nvSpPr>
              <p:spPr bwMode="auto">
                <a:xfrm>
                  <a:off x="3404648" y="6039466"/>
                  <a:ext cx="738261" cy="135015"/>
                </a:xfrm>
                <a:prstGeom prst="rect">
                  <a:avLst/>
                </a:prstGeom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accent1">
                        <a:lumMod val="10000"/>
                      </a:scheme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正方形/長方形 35"/>
                <p:cNvSpPr/>
                <p:nvPr/>
              </p:nvSpPr>
              <p:spPr bwMode="auto">
                <a:xfrm>
                  <a:off x="3404648" y="6129495"/>
                  <a:ext cx="738261" cy="135015"/>
                </a:xfrm>
                <a:prstGeom prst="rect">
                  <a:avLst/>
                </a:prstGeom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accent1">
                        <a:lumMod val="10000"/>
                      </a:scheme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" name="正方形/長方形 7"/>
              <p:cNvSpPr/>
              <p:nvPr/>
            </p:nvSpPr>
            <p:spPr bwMode="auto">
              <a:xfrm>
                <a:off x="6579600" y="3924362"/>
                <a:ext cx="48478" cy="2286340"/>
              </a:xfrm>
              <a:prstGeom prst="rect">
                <a:avLst/>
              </a:prstGeom>
              <a:solidFill>
                <a:schemeClr val="accent4">
                  <a:lumMod val="95000"/>
                  <a:lumOff val="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フリーフォーム: 図形 8"/>
              <p:cNvSpPr/>
              <p:nvPr/>
            </p:nvSpPr>
            <p:spPr bwMode="auto">
              <a:xfrm>
                <a:off x="6159796" y="3859691"/>
                <a:ext cx="888086" cy="2360760"/>
              </a:xfrm>
              <a:custGeom>
                <a:avLst/>
                <a:gdLst>
                  <a:gd name="connsiteX0" fmla="*/ 75301 w 888086"/>
                  <a:gd name="connsiteY0" fmla="*/ 0 h 2360760"/>
                  <a:gd name="connsiteX1" fmla="*/ 812785 w 888086"/>
                  <a:gd name="connsiteY1" fmla="*/ 0 h 2360760"/>
                  <a:gd name="connsiteX2" fmla="*/ 888086 w 888086"/>
                  <a:gd name="connsiteY2" fmla="*/ 75301 h 2360760"/>
                  <a:gd name="connsiteX3" fmla="*/ 888086 w 888086"/>
                  <a:gd name="connsiteY3" fmla="*/ 2360760 h 2360760"/>
                  <a:gd name="connsiteX4" fmla="*/ 773786 w 888086"/>
                  <a:gd name="connsiteY4" fmla="*/ 2360760 h 2360760"/>
                  <a:gd name="connsiteX5" fmla="*/ 773786 w 888086"/>
                  <a:gd name="connsiteY5" fmla="*/ 171294 h 2360760"/>
                  <a:gd name="connsiteX6" fmla="*/ 717868 w 888086"/>
                  <a:gd name="connsiteY6" fmla="*/ 115376 h 2360760"/>
                  <a:gd name="connsiteX7" fmla="*/ 170218 w 888086"/>
                  <a:gd name="connsiteY7" fmla="*/ 115376 h 2360760"/>
                  <a:gd name="connsiteX8" fmla="*/ 114300 w 888086"/>
                  <a:gd name="connsiteY8" fmla="*/ 171294 h 2360760"/>
                  <a:gd name="connsiteX9" fmla="*/ 114300 w 888086"/>
                  <a:gd name="connsiteY9" fmla="*/ 2360760 h 2360760"/>
                  <a:gd name="connsiteX10" fmla="*/ 0 w 888086"/>
                  <a:gd name="connsiteY10" fmla="*/ 2360760 h 2360760"/>
                  <a:gd name="connsiteX11" fmla="*/ 0 w 888086"/>
                  <a:gd name="connsiteY11" fmla="*/ 75301 h 2360760"/>
                  <a:gd name="connsiteX12" fmla="*/ 75301 w 888086"/>
                  <a:gd name="connsiteY12" fmla="*/ 0 h 2360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88086" h="2360760">
                    <a:moveTo>
                      <a:pt x="75301" y="0"/>
                    </a:moveTo>
                    <a:lnTo>
                      <a:pt x="812785" y="0"/>
                    </a:lnTo>
                    <a:cubicBezTo>
                      <a:pt x="854373" y="0"/>
                      <a:pt x="888086" y="33713"/>
                      <a:pt x="888086" y="75301"/>
                    </a:cubicBezTo>
                    <a:lnTo>
                      <a:pt x="888086" y="2360760"/>
                    </a:lnTo>
                    <a:lnTo>
                      <a:pt x="773786" y="2360760"/>
                    </a:lnTo>
                    <a:lnTo>
                      <a:pt x="773786" y="171294"/>
                    </a:lnTo>
                    <a:cubicBezTo>
                      <a:pt x="773786" y="140411"/>
                      <a:pt x="748751" y="115376"/>
                      <a:pt x="717868" y="115376"/>
                    </a:cubicBezTo>
                    <a:lnTo>
                      <a:pt x="170218" y="115376"/>
                    </a:lnTo>
                    <a:cubicBezTo>
                      <a:pt x="139335" y="115376"/>
                      <a:pt x="114300" y="140411"/>
                      <a:pt x="114300" y="171294"/>
                    </a:cubicBezTo>
                    <a:lnTo>
                      <a:pt x="114300" y="2360760"/>
                    </a:lnTo>
                    <a:lnTo>
                      <a:pt x="0" y="2360760"/>
                    </a:lnTo>
                    <a:lnTo>
                      <a:pt x="0" y="75301"/>
                    </a:lnTo>
                    <a:cubicBezTo>
                      <a:pt x="0" y="33713"/>
                      <a:pt x="33713" y="0"/>
                      <a:pt x="75301" y="0"/>
                    </a:cubicBezTo>
                    <a:close/>
                  </a:path>
                </a:pathLst>
              </a:custGeom>
              <a:solidFill>
                <a:srgbClr val="FFFF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" name="グループ化 9"/>
              <p:cNvGrpSpPr/>
              <p:nvPr/>
            </p:nvGrpSpPr>
            <p:grpSpPr>
              <a:xfrm>
                <a:off x="6968685" y="3949351"/>
                <a:ext cx="45719" cy="45719"/>
                <a:chOff x="4367935" y="3744035"/>
                <a:chExt cx="180020" cy="180020"/>
              </a:xfrm>
            </p:grpSpPr>
            <p:sp>
              <p:nvSpPr>
                <p:cNvPr id="11" name="楕円 10"/>
                <p:cNvSpPr/>
                <p:nvPr/>
              </p:nvSpPr>
              <p:spPr bwMode="auto">
                <a:xfrm>
                  <a:off x="4367935" y="3744035"/>
                  <a:ext cx="180020" cy="180020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" name="楕円 11"/>
                <p:cNvSpPr/>
                <p:nvPr/>
              </p:nvSpPr>
              <p:spPr bwMode="auto">
                <a:xfrm>
                  <a:off x="4398659" y="3774759"/>
                  <a:ext cx="118572" cy="118572"/>
                </a:xfrm>
                <a:prstGeom prst="ellipse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37" name="グループ化 36"/>
          <p:cNvGrpSpPr/>
          <p:nvPr/>
        </p:nvGrpSpPr>
        <p:grpSpPr>
          <a:xfrm>
            <a:off x="8366727" y="4753342"/>
            <a:ext cx="709304" cy="1556537"/>
            <a:chOff x="7331371" y="3824222"/>
            <a:chExt cx="1145260" cy="2513225"/>
          </a:xfrm>
        </p:grpSpPr>
        <p:sp>
          <p:nvSpPr>
            <p:cNvPr id="38" name="四角形: 上の 2 つの角を丸める 37"/>
            <p:cNvSpPr/>
            <p:nvPr/>
          </p:nvSpPr>
          <p:spPr bwMode="auto">
            <a:xfrm>
              <a:off x="7554091" y="3824222"/>
              <a:ext cx="103886" cy="4572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四角形: 上の 2 つの角を丸める 38"/>
            <p:cNvSpPr/>
            <p:nvPr/>
          </p:nvSpPr>
          <p:spPr bwMode="auto">
            <a:xfrm>
              <a:off x="7692203" y="3824222"/>
              <a:ext cx="103886" cy="4572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0" name="グループ化 39"/>
            <p:cNvGrpSpPr/>
            <p:nvPr/>
          </p:nvGrpSpPr>
          <p:grpSpPr>
            <a:xfrm>
              <a:off x="7534871" y="3981030"/>
              <a:ext cx="738261" cy="2264852"/>
              <a:chOff x="3404648" y="4059070"/>
              <a:chExt cx="738261" cy="2205440"/>
            </a:xfrm>
          </p:grpSpPr>
          <p:sp>
            <p:nvSpPr>
              <p:cNvPr id="47" name="正方形/長方形 46"/>
              <p:cNvSpPr/>
              <p:nvPr/>
            </p:nvSpPr>
            <p:spPr bwMode="auto">
              <a:xfrm>
                <a:off x="3404648" y="4059070"/>
                <a:ext cx="738261" cy="135015"/>
              </a:xfrm>
              <a:prstGeom prst="rect">
                <a:avLst/>
              </a:prstGeom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accent1">
                      <a:lumMod val="10000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正方形/長方形 47"/>
              <p:cNvSpPr/>
              <p:nvPr/>
            </p:nvSpPr>
            <p:spPr bwMode="auto">
              <a:xfrm>
                <a:off x="3404648" y="4149088"/>
                <a:ext cx="738261" cy="135015"/>
              </a:xfrm>
              <a:prstGeom prst="rect">
                <a:avLst/>
              </a:prstGeom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accent1">
                      <a:lumMod val="10000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正方形/長方形 48"/>
              <p:cNvSpPr/>
              <p:nvPr/>
            </p:nvSpPr>
            <p:spPr bwMode="auto">
              <a:xfrm>
                <a:off x="3404648" y="4239106"/>
                <a:ext cx="738261" cy="135015"/>
              </a:xfrm>
              <a:prstGeom prst="rect">
                <a:avLst/>
              </a:prstGeom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accent1">
                      <a:lumMod val="10000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正方形/長方形 49"/>
              <p:cNvSpPr/>
              <p:nvPr/>
            </p:nvSpPr>
            <p:spPr bwMode="auto">
              <a:xfrm>
                <a:off x="3404648" y="4329124"/>
                <a:ext cx="738261" cy="135015"/>
              </a:xfrm>
              <a:prstGeom prst="rect">
                <a:avLst/>
              </a:prstGeom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accent1">
                      <a:lumMod val="10000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正方形/長方形 50"/>
              <p:cNvSpPr/>
              <p:nvPr/>
            </p:nvSpPr>
            <p:spPr bwMode="auto">
              <a:xfrm>
                <a:off x="3404648" y="4419142"/>
                <a:ext cx="738261" cy="135015"/>
              </a:xfrm>
              <a:prstGeom prst="rect">
                <a:avLst/>
              </a:prstGeom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accent1">
                      <a:lumMod val="10000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正方形/長方形 51"/>
              <p:cNvSpPr/>
              <p:nvPr/>
            </p:nvSpPr>
            <p:spPr bwMode="auto">
              <a:xfrm>
                <a:off x="3404648" y="4509160"/>
                <a:ext cx="738261" cy="135015"/>
              </a:xfrm>
              <a:prstGeom prst="rect">
                <a:avLst/>
              </a:prstGeom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accent1">
                      <a:lumMod val="10000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正方形/長方形 52"/>
              <p:cNvSpPr/>
              <p:nvPr/>
            </p:nvSpPr>
            <p:spPr bwMode="auto">
              <a:xfrm>
                <a:off x="3404648" y="4599178"/>
                <a:ext cx="738261" cy="135015"/>
              </a:xfrm>
              <a:prstGeom prst="rect">
                <a:avLst/>
              </a:prstGeom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accent1">
                      <a:lumMod val="10000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正方形/長方形 53"/>
              <p:cNvSpPr/>
              <p:nvPr/>
            </p:nvSpPr>
            <p:spPr bwMode="auto">
              <a:xfrm>
                <a:off x="3404648" y="4689196"/>
                <a:ext cx="738261" cy="135015"/>
              </a:xfrm>
              <a:prstGeom prst="rect">
                <a:avLst/>
              </a:prstGeom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accent1">
                      <a:lumMod val="10000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正方形/長方形 54"/>
              <p:cNvSpPr/>
              <p:nvPr/>
            </p:nvSpPr>
            <p:spPr bwMode="auto">
              <a:xfrm>
                <a:off x="3404648" y="4779214"/>
                <a:ext cx="738261" cy="135015"/>
              </a:xfrm>
              <a:prstGeom prst="rect">
                <a:avLst/>
              </a:prstGeom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accent1">
                      <a:lumMod val="10000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正方形/長方形 55"/>
              <p:cNvSpPr/>
              <p:nvPr/>
            </p:nvSpPr>
            <p:spPr bwMode="auto">
              <a:xfrm>
                <a:off x="3404648" y="4869232"/>
                <a:ext cx="738261" cy="135015"/>
              </a:xfrm>
              <a:prstGeom prst="rect">
                <a:avLst/>
              </a:prstGeom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accent1">
                      <a:lumMod val="10000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正方形/長方形 56"/>
              <p:cNvSpPr/>
              <p:nvPr/>
            </p:nvSpPr>
            <p:spPr bwMode="auto">
              <a:xfrm>
                <a:off x="3404648" y="4959250"/>
                <a:ext cx="738261" cy="135015"/>
              </a:xfrm>
              <a:prstGeom prst="rect">
                <a:avLst/>
              </a:prstGeom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accent1">
                      <a:lumMod val="10000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正方形/長方形 57"/>
              <p:cNvSpPr/>
              <p:nvPr/>
            </p:nvSpPr>
            <p:spPr bwMode="auto">
              <a:xfrm>
                <a:off x="3404648" y="5049268"/>
                <a:ext cx="738261" cy="135015"/>
              </a:xfrm>
              <a:prstGeom prst="rect">
                <a:avLst/>
              </a:prstGeom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accent1">
                      <a:lumMod val="10000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正方形/長方形 58"/>
              <p:cNvSpPr/>
              <p:nvPr/>
            </p:nvSpPr>
            <p:spPr bwMode="auto">
              <a:xfrm>
                <a:off x="3404648" y="5139286"/>
                <a:ext cx="738261" cy="135015"/>
              </a:xfrm>
              <a:prstGeom prst="rect">
                <a:avLst/>
              </a:prstGeom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accent1">
                      <a:lumMod val="10000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正方形/長方形 59"/>
              <p:cNvSpPr/>
              <p:nvPr/>
            </p:nvSpPr>
            <p:spPr bwMode="auto">
              <a:xfrm>
                <a:off x="3404648" y="5229304"/>
                <a:ext cx="738261" cy="135015"/>
              </a:xfrm>
              <a:prstGeom prst="rect">
                <a:avLst/>
              </a:prstGeom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accent1">
                      <a:lumMod val="10000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正方形/長方形 60"/>
              <p:cNvSpPr/>
              <p:nvPr/>
            </p:nvSpPr>
            <p:spPr bwMode="auto">
              <a:xfrm>
                <a:off x="3404648" y="5319322"/>
                <a:ext cx="738261" cy="135015"/>
              </a:xfrm>
              <a:prstGeom prst="rect">
                <a:avLst/>
              </a:prstGeom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accent1">
                      <a:lumMod val="10000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正方形/長方形 61"/>
              <p:cNvSpPr/>
              <p:nvPr/>
            </p:nvSpPr>
            <p:spPr bwMode="auto">
              <a:xfrm>
                <a:off x="3404648" y="5409340"/>
                <a:ext cx="738261" cy="135015"/>
              </a:xfrm>
              <a:prstGeom prst="rect">
                <a:avLst/>
              </a:prstGeom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accent1">
                      <a:lumMod val="10000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正方形/長方形 62"/>
              <p:cNvSpPr/>
              <p:nvPr/>
            </p:nvSpPr>
            <p:spPr bwMode="auto">
              <a:xfrm>
                <a:off x="3404648" y="5499358"/>
                <a:ext cx="738261" cy="135015"/>
              </a:xfrm>
              <a:prstGeom prst="rect">
                <a:avLst/>
              </a:prstGeom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accent1">
                      <a:lumMod val="10000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正方形/長方形 63"/>
              <p:cNvSpPr/>
              <p:nvPr/>
            </p:nvSpPr>
            <p:spPr bwMode="auto">
              <a:xfrm>
                <a:off x="3404648" y="5589376"/>
                <a:ext cx="738261" cy="135015"/>
              </a:xfrm>
              <a:prstGeom prst="rect">
                <a:avLst/>
              </a:prstGeom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accent1">
                      <a:lumMod val="10000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正方形/長方形 64"/>
              <p:cNvSpPr/>
              <p:nvPr/>
            </p:nvSpPr>
            <p:spPr bwMode="auto">
              <a:xfrm>
                <a:off x="3404648" y="5679394"/>
                <a:ext cx="738261" cy="135015"/>
              </a:xfrm>
              <a:prstGeom prst="rect">
                <a:avLst/>
              </a:prstGeom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accent1">
                      <a:lumMod val="10000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正方形/長方形 65"/>
              <p:cNvSpPr/>
              <p:nvPr/>
            </p:nvSpPr>
            <p:spPr bwMode="auto">
              <a:xfrm>
                <a:off x="3404648" y="5769412"/>
                <a:ext cx="738261" cy="135015"/>
              </a:xfrm>
              <a:prstGeom prst="rect">
                <a:avLst/>
              </a:prstGeom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accent1">
                      <a:lumMod val="10000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正方形/長方形 66"/>
              <p:cNvSpPr/>
              <p:nvPr/>
            </p:nvSpPr>
            <p:spPr bwMode="auto">
              <a:xfrm>
                <a:off x="3404648" y="5859430"/>
                <a:ext cx="738261" cy="135015"/>
              </a:xfrm>
              <a:prstGeom prst="rect">
                <a:avLst/>
              </a:prstGeom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accent1">
                      <a:lumMod val="10000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正方形/長方形 67"/>
              <p:cNvSpPr/>
              <p:nvPr/>
            </p:nvSpPr>
            <p:spPr bwMode="auto">
              <a:xfrm>
                <a:off x="3404648" y="5949448"/>
                <a:ext cx="738261" cy="135015"/>
              </a:xfrm>
              <a:prstGeom prst="rect">
                <a:avLst/>
              </a:prstGeom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accent1">
                      <a:lumMod val="10000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正方形/長方形 68"/>
              <p:cNvSpPr/>
              <p:nvPr/>
            </p:nvSpPr>
            <p:spPr bwMode="auto">
              <a:xfrm>
                <a:off x="3404648" y="6039466"/>
                <a:ext cx="738261" cy="135015"/>
              </a:xfrm>
              <a:prstGeom prst="rect">
                <a:avLst/>
              </a:prstGeom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accent1">
                      <a:lumMod val="10000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正方形/長方形 69"/>
              <p:cNvSpPr/>
              <p:nvPr/>
            </p:nvSpPr>
            <p:spPr bwMode="auto">
              <a:xfrm>
                <a:off x="3404648" y="6129495"/>
                <a:ext cx="738261" cy="135015"/>
              </a:xfrm>
              <a:prstGeom prst="rect">
                <a:avLst/>
              </a:prstGeom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accent1">
                      <a:lumMod val="10000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1" name="正方形/長方形 40"/>
            <p:cNvSpPr/>
            <p:nvPr/>
          </p:nvSpPr>
          <p:spPr bwMode="auto">
            <a:xfrm>
              <a:off x="7879762" y="3924362"/>
              <a:ext cx="48478" cy="2286340"/>
            </a:xfrm>
            <a:prstGeom prst="rect">
              <a:avLst/>
            </a:prstGeom>
            <a:solidFill>
              <a:schemeClr val="accent4">
                <a:lumMod val="95000"/>
                <a:lumOff val="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フリーフォーム: 図形 41"/>
            <p:cNvSpPr/>
            <p:nvPr/>
          </p:nvSpPr>
          <p:spPr bwMode="auto">
            <a:xfrm>
              <a:off x="7459958" y="3859691"/>
              <a:ext cx="888086" cy="2360760"/>
            </a:xfrm>
            <a:custGeom>
              <a:avLst/>
              <a:gdLst>
                <a:gd name="connsiteX0" fmla="*/ 75301 w 888086"/>
                <a:gd name="connsiteY0" fmla="*/ 0 h 2360760"/>
                <a:gd name="connsiteX1" fmla="*/ 812785 w 888086"/>
                <a:gd name="connsiteY1" fmla="*/ 0 h 2360760"/>
                <a:gd name="connsiteX2" fmla="*/ 888086 w 888086"/>
                <a:gd name="connsiteY2" fmla="*/ 75301 h 2360760"/>
                <a:gd name="connsiteX3" fmla="*/ 888086 w 888086"/>
                <a:gd name="connsiteY3" fmla="*/ 2360760 h 2360760"/>
                <a:gd name="connsiteX4" fmla="*/ 773786 w 888086"/>
                <a:gd name="connsiteY4" fmla="*/ 2360760 h 2360760"/>
                <a:gd name="connsiteX5" fmla="*/ 773786 w 888086"/>
                <a:gd name="connsiteY5" fmla="*/ 171294 h 2360760"/>
                <a:gd name="connsiteX6" fmla="*/ 717868 w 888086"/>
                <a:gd name="connsiteY6" fmla="*/ 115376 h 2360760"/>
                <a:gd name="connsiteX7" fmla="*/ 170218 w 888086"/>
                <a:gd name="connsiteY7" fmla="*/ 115376 h 2360760"/>
                <a:gd name="connsiteX8" fmla="*/ 114300 w 888086"/>
                <a:gd name="connsiteY8" fmla="*/ 171294 h 2360760"/>
                <a:gd name="connsiteX9" fmla="*/ 114300 w 888086"/>
                <a:gd name="connsiteY9" fmla="*/ 2360760 h 2360760"/>
                <a:gd name="connsiteX10" fmla="*/ 0 w 888086"/>
                <a:gd name="connsiteY10" fmla="*/ 2360760 h 2360760"/>
                <a:gd name="connsiteX11" fmla="*/ 0 w 888086"/>
                <a:gd name="connsiteY11" fmla="*/ 75301 h 2360760"/>
                <a:gd name="connsiteX12" fmla="*/ 75301 w 888086"/>
                <a:gd name="connsiteY12" fmla="*/ 0 h 2360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88086" h="2360760">
                  <a:moveTo>
                    <a:pt x="75301" y="0"/>
                  </a:moveTo>
                  <a:lnTo>
                    <a:pt x="812785" y="0"/>
                  </a:lnTo>
                  <a:cubicBezTo>
                    <a:pt x="854373" y="0"/>
                    <a:pt x="888086" y="33713"/>
                    <a:pt x="888086" y="75301"/>
                  </a:cubicBezTo>
                  <a:lnTo>
                    <a:pt x="888086" y="2360760"/>
                  </a:lnTo>
                  <a:lnTo>
                    <a:pt x="773786" y="2360760"/>
                  </a:lnTo>
                  <a:lnTo>
                    <a:pt x="773786" y="171294"/>
                  </a:lnTo>
                  <a:cubicBezTo>
                    <a:pt x="773786" y="140411"/>
                    <a:pt x="748751" y="115376"/>
                    <a:pt x="717868" y="115376"/>
                  </a:cubicBezTo>
                  <a:lnTo>
                    <a:pt x="170218" y="115376"/>
                  </a:lnTo>
                  <a:cubicBezTo>
                    <a:pt x="139335" y="115376"/>
                    <a:pt x="114300" y="140411"/>
                    <a:pt x="114300" y="171294"/>
                  </a:cubicBezTo>
                  <a:lnTo>
                    <a:pt x="114300" y="2360760"/>
                  </a:lnTo>
                  <a:lnTo>
                    <a:pt x="0" y="2360760"/>
                  </a:lnTo>
                  <a:lnTo>
                    <a:pt x="0" y="75301"/>
                  </a:lnTo>
                  <a:cubicBezTo>
                    <a:pt x="0" y="33713"/>
                    <a:pt x="33713" y="0"/>
                    <a:pt x="75301" y="0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四角形: 上の 2 つの角を丸める 42"/>
            <p:cNvSpPr/>
            <p:nvPr/>
          </p:nvSpPr>
          <p:spPr bwMode="auto">
            <a:xfrm>
              <a:off x="7331371" y="6210702"/>
              <a:ext cx="1145260" cy="126745"/>
            </a:xfrm>
            <a:prstGeom prst="round2SameRect">
              <a:avLst>
                <a:gd name="adj1" fmla="val 38795"/>
                <a:gd name="adj2" fmla="val 0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4" name="グループ化 43"/>
            <p:cNvGrpSpPr/>
            <p:nvPr/>
          </p:nvGrpSpPr>
          <p:grpSpPr>
            <a:xfrm>
              <a:off x="8264868" y="3949351"/>
              <a:ext cx="45719" cy="45719"/>
              <a:chOff x="4367935" y="3744035"/>
              <a:chExt cx="180020" cy="180020"/>
            </a:xfrm>
          </p:grpSpPr>
          <p:sp>
            <p:nvSpPr>
              <p:cNvPr id="45" name="楕円 44"/>
              <p:cNvSpPr/>
              <p:nvPr/>
            </p:nvSpPr>
            <p:spPr bwMode="auto">
              <a:xfrm>
                <a:off x="4367935" y="3744035"/>
                <a:ext cx="180020" cy="18002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楕円 45"/>
              <p:cNvSpPr/>
              <p:nvPr/>
            </p:nvSpPr>
            <p:spPr bwMode="auto">
              <a:xfrm>
                <a:off x="4398659" y="3774759"/>
                <a:ext cx="118572" cy="118572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1" name="グループ化 70"/>
          <p:cNvGrpSpPr/>
          <p:nvPr/>
        </p:nvGrpSpPr>
        <p:grpSpPr>
          <a:xfrm>
            <a:off x="440189" y="3096872"/>
            <a:ext cx="1564478" cy="1257289"/>
            <a:chOff x="4770968" y="628884"/>
            <a:chExt cx="3364628" cy="2703976"/>
          </a:xfrm>
        </p:grpSpPr>
        <p:sp>
          <p:nvSpPr>
            <p:cNvPr id="72" name="正方形/長方形 71"/>
            <p:cNvSpPr/>
            <p:nvPr/>
          </p:nvSpPr>
          <p:spPr bwMode="auto">
            <a:xfrm>
              <a:off x="4869480" y="683695"/>
              <a:ext cx="3167604" cy="256528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/>
            <p:cNvSpPr/>
            <p:nvPr/>
          </p:nvSpPr>
          <p:spPr bwMode="auto">
            <a:xfrm>
              <a:off x="4983780" y="798615"/>
              <a:ext cx="2939004" cy="1688175"/>
            </a:xfrm>
            <a:prstGeom prst="rect">
              <a:avLst/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  <a:ln w="9525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4" name="正方形/長方形 73"/>
            <p:cNvSpPr/>
            <p:nvPr/>
          </p:nvSpPr>
          <p:spPr bwMode="auto">
            <a:xfrm>
              <a:off x="5652444" y="633761"/>
              <a:ext cx="1643589" cy="1854820"/>
            </a:xfrm>
            <a:prstGeom prst="rect">
              <a:avLst/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  <a:ln w="9525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5" name="四角形: 上の 2 つの角を丸める 74"/>
            <p:cNvSpPr/>
            <p:nvPr/>
          </p:nvSpPr>
          <p:spPr bwMode="auto">
            <a:xfrm>
              <a:off x="4869480" y="628884"/>
              <a:ext cx="3167604" cy="169731"/>
            </a:xfrm>
            <a:prstGeom prst="round2SameRect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台形 75"/>
            <p:cNvSpPr/>
            <p:nvPr/>
          </p:nvSpPr>
          <p:spPr bwMode="auto">
            <a:xfrm>
              <a:off x="4983780" y="2303876"/>
              <a:ext cx="2939004" cy="184704"/>
            </a:xfrm>
            <a:prstGeom prst="trapezoid">
              <a:avLst>
                <a:gd name="adj" fmla="val 361917"/>
              </a:avLst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3500000" scaled="1"/>
              <a:tileRect/>
            </a:gradFill>
            <a:ln w="9525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7" name="四角形: 上の 2 つの角を丸める 76"/>
            <p:cNvSpPr/>
            <p:nvPr/>
          </p:nvSpPr>
          <p:spPr bwMode="auto">
            <a:xfrm>
              <a:off x="6061800" y="1250942"/>
              <a:ext cx="782964" cy="1038375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sphere">
              <a:fgClr>
                <a:srgbClr val="FF6600"/>
              </a:fgClr>
              <a:bgClr>
                <a:schemeClr val="tx1">
                  <a:lumMod val="65000"/>
                  <a:lumOff val="35000"/>
                </a:schemeClr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>
              <a:glow rad="127000">
                <a:srgbClr val="FF6600"/>
              </a:glow>
            </a:effectLst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正方形/長方形 77"/>
            <p:cNvSpPr/>
            <p:nvPr/>
          </p:nvSpPr>
          <p:spPr bwMode="auto">
            <a:xfrm>
              <a:off x="6061800" y="1943835"/>
              <a:ext cx="782964" cy="207207"/>
            </a:xfrm>
            <a:prstGeom prst="rect">
              <a:avLst/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tx1">
                    <a:lumMod val="50000"/>
                    <a:lumOff val="50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四角形: 上の 2 つの角を丸める 78"/>
            <p:cNvSpPr/>
            <p:nvPr/>
          </p:nvSpPr>
          <p:spPr bwMode="auto">
            <a:xfrm>
              <a:off x="4770968" y="3147720"/>
              <a:ext cx="3364628" cy="18514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楕円 79"/>
            <p:cNvSpPr/>
            <p:nvPr/>
          </p:nvSpPr>
          <p:spPr bwMode="auto">
            <a:xfrm>
              <a:off x="6213611" y="2610122"/>
              <a:ext cx="479342" cy="479340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54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楕円 80"/>
            <p:cNvSpPr/>
            <p:nvPr/>
          </p:nvSpPr>
          <p:spPr bwMode="auto">
            <a:xfrm>
              <a:off x="6271242" y="2667753"/>
              <a:ext cx="364080" cy="364078"/>
            </a:xfrm>
            <a:prstGeom prst="ellipse">
              <a:avLst/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楕円 81"/>
            <p:cNvSpPr/>
            <p:nvPr/>
          </p:nvSpPr>
          <p:spPr bwMode="auto">
            <a:xfrm>
              <a:off x="6428405" y="2699141"/>
              <a:ext cx="49754" cy="107866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54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3" name="四角形: 角を丸くする 82"/>
            <p:cNvSpPr/>
            <p:nvPr/>
          </p:nvSpPr>
          <p:spPr bwMode="auto">
            <a:xfrm>
              <a:off x="6914304" y="2666809"/>
              <a:ext cx="121320" cy="323824"/>
            </a:xfrm>
            <a:prstGeom prst="roundRect">
              <a:avLst/>
            </a:prstGeom>
            <a:solidFill>
              <a:schemeClr val="tx1">
                <a:lumMod val="85000"/>
                <a:lumOff val="1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四角形: 角を丸くする 83"/>
            <p:cNvSpPr/>
            <p:nvPr/>
          </p:nvSpPr>
          <p:spPr bwMode="auto">
            <a:xfrm>
              <a:off x="6895506" y="2694592"/>
              <a:ext cx="158916" cy="80460"/>
            </a:xfrm>
            <a:prstGeom prst="round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正方形/長方形 84"/>
            <p:cNvSpPr/>
            <p:nvPr/>
          </p:nvSpPr>
          <p:spPr bwMode="auto">
            <a:xfrm>
              <a:off x="6010464" y="2139951"/>
              <a:ext cx="885636" cy="293540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lumMod val="95000"/>
                    <a:lumOff val="5000"/>
                  </a:schemeClr>
                </a:gs>
                <a:gs pos="50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6" name="グループ化 85"/>
            <p:cNvGrpSpPr/>
            <p:nvPr/>
          </p:nvGrpSpPr>
          <p:grpSpPr>
            <a:xfrm rot="5400000">
              <a:off x="5738152" y="153981"/>
              <a:ext cx="1429891" cy="2939373"/>
              <a:chOff x="3114426" y="2978950"/>
              <a:chExt cx="2739388" cy="1440160"/>
            </a:xfrm>
            <a:solidFill>
              <a:schemeClr val="bg1">
                <a:lumMod val="75000"/>
              </a:schemeClr>
            </a:solidFill>
          </p:grpSpPr>
          <p:sp>
            <p:nvSpPr>
              <p:cNvPr id="87" name="四角形: 角を丸くする 86"/>
              <p:cNvSpPr/>
              <p:nvPr/>
            </p:nvSpPr>
            <p:spPr bwMode="auto">
              <a:xfrm>
                <a:off x="3114426" y="2978950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四角形: 角を丸くする 87"/>
              <p:cNvSpPr/>
              <p:nvPr/>
            </p:nvSpPr>
            <p:spPr bwMode="auto">
              <a:xfrm>
                <a:off x="3321631" y="2978950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四角形: 角を丸くする 88"/>
              <p:cNvSpPr/>
              <p:nvPr/>
            </p:nvSpPr>
            <p:spPr bwMode="auto">
              <a:xfrm>
                <a:off x="3528836" y="2978950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四角形: 角を丸くする 89"/>
              <p:cNvSpPr/>
              <p:nvPr/>
            </p:nvSpPr>
            <p:spPr bwMode="auto">
              <a:xfrm>
                <a:off x="3736041" y="2978950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四角形: 角を丸くする 90"/>
              <p:cNvSpPr/>
              <p:nvPr/>
            </p:nvSpPr>
            <p:spPr bwMode="auto">
              <a:xfrm>
                <a:off x="3943246" y="2978950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四角形: 角を丸くする 91"/>
              <p:cNvSpPr/>
              <p:nvPr/>
            </p:nvSpPr>
            <p:spPr bwMode="auto">
              <a:xfrm>
                <a:off x="4150451" y="2978950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四角形: 角を丸くする 92"/>
              <p:cNvSpPr/>
              <p:nvPr/>
            </p:nvSpPr>
            <p:spPr bwMode="auto">
              <a:xfrm>
                <a:off x="4357656" y="2978950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四角形: 角を丸くする 93"/>
              <p:cNvSpPr/>
              <p:nvPr/>
            </p:nvSpPr>
            <p:spPr bwMode="auto">
              <a:xfrm>
                <a:off x="4564861" y="2978950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四角形: 角を丸くする 94"/>
              <p:cNvSpPr/>
              <p:nvPr/>
            </p:nvSpPr>
            <p:spPr bwMode="auto">
              <a:xfrm>
                <a:off x="4772066" y="2978950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四角形: 角を丸くする 95"/>
              <p:cNvSpPr/>
              <p:nvPr/>
            </p:nvSpPr>
            <p:spPr bwMode="auto">
              <a:xfrm>
                <a:off x="4979271" y="2978950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四角形: 角を丸くする 96"/>
              <p:cNvSpPr/>
              <p:nvPr/>
            </p:nvSpPr>
            <p:spPr bwMode="auto">
              <a:xfrm>
                <a:off x="5186476" y="2978950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四角形: 角を丸くする 97"/>
              <p:cNvSpPr/>
              <p:nvPr/>
            </p:nvSpPr>
            <p:spPr bwMode="auto">
              <a:xfrm>
                <a:off x="5393681" y="2978950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四角形: 角を丸くする 98"/>
              <p:cNvSpPr/>
              <p:nvPr/>
            </p:nvSpPr>
            <p:spPr bwMode="auto">
              <a:xfrm>
                <a:off x="5808095" y="2978950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四角形: 角を丸くする 99"/>
              <p:cNvSpPr/>
              <p:nvPr/>
            </p:nvSpPr>
            <p:spPr bwMode="auto">
              <a:xfrm>
                <a:off x="5600886" y="2978950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1" name="グループ化 100"/>
          <p:cNvGrpSpPr/>
          <p:nvPr/>
        </p:nvGrpSpPr>
        <p:grpSpPr>
          <a:xfrm>
            <a:off x="6460609" y="837535"/>
            <a:ext cx="782693" cy="1587180"/>
            <a:chOff x="1124171" y="3814763"/>
            <a:chExt cx="1223742" cy="2481559"/>
          </a:xfrm>
        </p:grpSpPr>
        <p:sp>
          <p:nvSpPr>
            <p:cNvPr id="102" name="四角形: 角を丸くする 101"/>
            <p:cNvSpPr/>
            <p:nvPr/>
          </p:nvSpPr>
          <p:spPr bwMode="auto">
            <a:xfrm>
              <a:off x="1337552" y="3833437"/>
              <a:ext cx="801728" cy="1890209"/>
            </a:xfrm>
            <a:prstGeom prst="roundRect">
              <a:avLst>
                <a:gd name="adj" fmla="val 2868"/>
              </a:avLst>
            </a:prstGeom>
            <a:solidFill>
              <a:schemeClr val="tx1">
                <a:lumMod val="85000"/>
                <a:lumOff val="1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03" name="四角形: 角を丸くする 102"/>
            <p:cNvSpPr/>
            <p:nvPr/>
          </p:nvSpPr>
          <p:spPr bwMode="auto">
            <a:xfrm>
              <a:off x="1255802" y="4002841"/>
              <a:ext cx="960480" cy="1530170"/>
            </a:xfrm>
            <a:prstGeom prst="roundRect">
              <a:avLst>
                <a:gd name="adj" fmla="val 2868"/>
              </a:avLst>
            </a:prstGeom>
            <a:solidFill>
              <a:srgbClr val="CC66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04" name="四角形: 角を丸くする 103"/>
            <p:cNvSpPr/>
            <p:nvPr/>
          </p:nvSpPr>
          <p:spPr bwMode="auto">
            <a:xfrm>
              <a:off x="1277226" y="3814763"/>
              <a:ext cx="927811" cy="70360"/>
            </a:xfrm>
            <a:prstGeom prst="roundRect">
              <a:avLst>
                <a:gd name="adj" fmla="val 7811"/>
              </a:avLst>
            </a:prstGeom>
            <a:gradFill flip="none" rotWithShape="1">
              <a:gsLst>
                <a:gs pos="50000">
                  <a:schemeClr val="tx1">
                    <a:lumMod val="50000"/>
                    <a:lumOff val="50000"/>
                  </a:schemeClr>
                </a:gs>
                <a:gs pos="0">
                  <a:schemeClr val="tx1">
                    <a:lumMod val="85000"/>
                    <a:lumOff val="1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5" name="四角形: 角を丸くする 104"/>
            <p:cNvSpPr/>
            <p:nvPr/>
          </p:nvSpPr>
          <p:spPr bwMode="auto">
            <a:xfrm>
              <a:off x="1277227" y="5706104"/>
              <a:ext cx="922378" cy="468201"/>
            </a:xfrm>
            <a:prstGeom prst="roundRect">
              <a:avLst>
                <a:gd name="adj" fmla="val 7811"/>
              </a:avLst>
            </a:prstGeom>
            <a:pattFill prst="smConfetti">
              <a:fgClr>
                <a:srgbClr val="800000"/>
              </a:fgClr>
              <a:bgClr>
                <a:srgbClr val="663300"/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06" name="四角形: 上の 2 つの角を丸める 105"/>
            <p:cNvSpPr/>
            <p:nvPr/>
          </p:nvSpPr>
          <p:spPr bwMode="auto">
            <a:xfrm>
              <a:off x="1124171" y="6153150"/>
              <a:ext cx="1223742" cy="14317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7" name="四角形: 角を丸くする 106"/>
            <p:cNvSpPr/>
            <p:nvPr/>
          </p:nvSpPr>
          <p:spPr bwMode="auto">
            <a:xfrm>
              <a:off x="1332002" y="4002841"/>
              <a:ext cx="807278" cy="1530170"/>
            </a:xfrm>
            <a:prstGeom prst="roundRect">
              <a:avLst>
                <a:gd name="adj" fmla="val 2868"/>
              </a:avLst>
            </a:prstGeom>
            <a:pattFill prst="wdUpDiag">
              <a:fgClr>
                <a:srgbClr val="FF6600"/>
              </a:fgClr>
              <a:bgClr>
                <a:srgbClr val="FFC000"/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8" name="フリーフォーム: 図形 107"/>
            <p:cNvSpPr/>
            <p:nvPr/>
          </p:nvSpPr>
          <p:spPr bwMode="auto">
            <a:xfrm>
              <a:off x="1280469" y="3924362"/>
              <a:ext cx="915895" cy="1687128"/>
            </a:xfrm>
            <a:custGeom>
              <a:avLst/>
              <a:gdLst>
                <a:gd name="connsiteX0" fmla="*/ 744330 w 915895"/>
                <a:gd name="connsiteY0" fmla="*/ 45719 h 1687128"/>
                <a:gd name="connsiteX1" fmla="*/ 744330 w 915895"/>
                <a:gd name="connsiteY1" fmla="*/ 1641409 h 1687128"/>
                <a:gd name="connsiteX2" fmla="*/ 830375 w 915895"/>
                <a:gd name="connsiteY2" fmla="*/ 1641409 h 1687128"/>
                <a:gd name="connsiteX3" fmla="*/ 830375 w 915895"/>
                <a:gd name="connsiteY3" fmla="*/ 45719 h 1687128"/>
                <a:gd name="connsiteX4" fmla="*/ 612568 w 915895"/>
                <a:gd name="connsiteY4" fmla="*/ 45719 h 1687128"/>
                <a:gd name="connsiteX5" fmla="*/ 612568 w 915895"/>
                <a:gd name="connsiteY5" fmla="*/ 1641409 h 1687128"/>
                <a:gd name="connsiteX6" fmla="*/ 698611 w 915895"/>
                <a:gd name="connsiteY6" fmla="*/ 1641409 h 1687128"/>
                <a:gd name="connsiteX7" fmla="*/ 698611 w 915895"/>
                <a:gd name="connsiteY7" fmla="*/ 45719 h 1687128"/>
                <a:gd name="connsiteX8" fmla="*/ 480806 w 915895"/>
                <a:gd name="connsiteY8" fmla="*/ 45719 h 1687128"/>
                <a:gd name="connsiteX9" fmla="*/ 480806 w 915895"/>
                <a:gd name="connsiteY9" fmla="*/ 1641409 h 1687128"/>
                <a:gd name="connsiteX10" fmla="*/ 566849 w 915895"/>
                <a:gd name="connsiteY10" fmla="*/ 1641409 h 1687128"/>
                <a:gd name="connsiteX11" fmla="*/ 566849 w 915895"/>
                <a:gd name="connsiteY11" fmla="*/ 45719 h 1687128"/>
                <a:gd name="connsiteX12" fmla="*/ 349044 w 915895"/>
                <a:gd name="connsiteY12" fmla="*/ 45719 h 1687128"/>
                <a:gd name="connsiteX13" fmla="*/ 349044 w 915895"/>
                <a:gd name="connsiteY13" fmla="*/ 1641409 h 1687128"/>
                <a:gd name="connsiteX14" fmla="*/ 435087 w 915895"/>
                <a:gd name="connsiteY14" fmla="*/ 1641409 h 1687128"/>
                <a:gd name="connsiteX15" fmla="*/ 435087 w 915895"/>
                <a:gd name="connsiteY15" fmla="*/ 45719 h 1687128"/>
                <a:gd name="connsiteX16" fmla="*/ 217282 w 915895"/>
                <a:gd name="connsiteY16" fmla="*/ 45719 h 1687128"/>
                <a:gd name="connsiteX17" fmla="*/ 217282 w 915895"/>
                <a:gd name="connsiteY17" fmla="*/ 1641409 h 1687128"/>
                <a:gd name="connsiteX18" fmla="*/ 303325 w 915895"/>
                <a:gd name="connsiteY18" fmla="*/ 1641409 h 1687128"/>
                <a:gd name="connsiteX19" fmla="*/ 303325 w 915895"/>
                <a:gd name="connsiteY19" fmla="*/ 45719 h 1687128"/>
                <a:gd name="connsiteX20" fmla="*/ 85519 w 915895"/>
                <a:gd name="connsiteY20" fmla="*/ 45719 h 1687128"/>
                <a:gd name="connsiteX21" fmla="*/ 85519 w 915895"/>
                <a:gd name="connsiteY21" fmla="*/ 1641409 h 1687128"/>
                <a:gd name="connsiteX22" fmla="*/ 171563 w 915895"/>
                <a:gd name="connsiteY22" fmla="*/ 1641409 h 1687128"/>
                <a:gd name="connsiteX23" fmla="*/ 171563 w 915895"/>
                <a:gd name="connsiteY23" fmla="*/ 45719 h 1687128"/>
                <a:gd name="connsiteX24" fmla="*/ 2579 w 915895"/>
                <a:gd name="connsiteY24" fmla="*/ 0 h 1687128"/>
                <a:gd name="connsiteX25" fmla="*/ 913316 w 915895"/>
                <a:gd name="connsiteY25" fmla="*/ 0 h 1687128"/>
                <a:gd name="connsiteX26" fmla="*/ 915895 w 915895"/>
                <a:gd name="connsiteY26" fmla="*/ 2579 h 1687128"/>
                <a:gd name="connsiteX27" fmla="*/ 915895 w 915895"/>
                <a:gd name="connsiteY27" fmla="*/ 43140 h 1687128"/>
                <a:gd name="connsiteX28" fmla="*/ 913316 w 915895"/>
                <a:gd name="connsiteY28" fmla="*/ 45719 h 1687128"/>
                <a:gd name="connsiteX29" fmla="*/ 876094 w 915895"/>
                <a:gd name="connsiteY29" fmla="*/ 45719 h 1687128"/>
                <a:gd name="connsiteX30" fmla="*/ 876094 w 915895"/>
                <a:gd name="connsiteY30" fmla="*/ 1641409 h 1687128"/>
                <a:gd name="connsiteX31" fmla="*/ 913316 w 915895"/>
                <a:gd name="connsiteY31" fmla="*/ 1641409 h 1687128"/>
                <a:gd name="connsiteX32" fmla="*/ 915895 w 915895"/>
                <a:gd name="connsiteY32" fmla="*/ 1643988 h 1687128"/>
                <a:gd name="connsiteX33" fmla="*/ 915895 w 915895"/>
                <a:gd name="connsiteY33" fmla="*/ 1684549 h 1687128"/>
                <a:gd name="connsiteX34" fmla="*/ 913316 w 915895"/>
                <a:gd name="connsiteY34" fmla="*/ 1687128 h 1687128"/>
                <a:gd name="connsiteX35" fmla="*/ 2579 w 915895"/>
                <a:gd name="connsiteY35" fmla="*/ 1687128 h 1687128"/>
                <a:gd name="connsiteX36" fmla="*/ 0 w 915895"/>
                <a:gd name="connsiteY36" fmla="*/ 1684549 h 1687128"/>
                <a:gd name="connsiteX37" fmla="*/ 0 w 915895"/>
                <a:gd name="connsiteY37" fmla="*/ 1643988 h 1687128"/>
                <a:gd name="connsiteX38" fmla="*/ 2579 w 915895"/>
                <a:gd name="connsiteY38" fmla="*/ 1641409 h 1687128"/>
                <a:gd name="connsiteX39" fmla="*/ 39800 w 915895"/>
                <a:gd name="connsiteY39" fmla="*/ 1641409 h 1687128"/>
                <a:gd name="connsiteX40" fmla="*/ 39800 w 915895"/>
                <a:gd name="connsiteY40" fmla="*/ 45719 h 1687128"/>
                <a:gd name="connsiteX41" fmla="*/ 2579 w 915895"/>
                <a:gd name="connsiteY41" fmla="*/ 45719 h 1687128"/>
                <a:gd name="connsiteX42" fmla="*/ 0 w 915895"/>
                <a:gd name="connsiteY42" fmla="*/ 43140 h 1687128"/>
                <a:gd name="connsiteX43" fmla="*/ 0 w 915895"/>
                <a:gd name="connsiteY43" fmla="*/ 2579 h 1687128"/>
                <a:gd name="connsiteX44" fmla="*/ 2579 w 915895"/>
                <a:gd name="connsiteY44" fmla="*/ 0 h 1687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915895" h="1687128">
                  <a:moveTo>
                    <a:pt x="744330" y="45719"/>
                  </a:moveTo>
                  <a:lnTo>
                    <a:pt x="744330" y="1641409"/>
                  </a:lnTo>
                  <a:lnTo>
                    <a:pt x="830375" y="1641409"/>
                  </a:lnTo>
                  <a:lnTo>
                    <a:pt x="830375" y="45719"/>
                  </a:lnTo>
                  <a:close/>
                  <a:moveTo>
                    <a:pt x="612568" y="45719"/>
                  </a:moveTo>
                  <a:lnTo>
                    <a:pt x="612568" y="1641409"/>
                  </a:lnTo>
                  <a:lnTo>
                    <a:pt x="698611" y="1641409"/>
                  </a:lnTo>
                  <a:lnTo>
                    <a:pt x="698611" y="45719"/>
                  </a:lnTo>
                  <a:close/>
                  <a:moveTo>
                    <a:pt x="480806" y="45719"/>
                  </a:moveTo>
                  <a:lnTo>
                    <a:pt x="480806" y="1641409"/>
                  </a:lnTo>
                  <a:lnTo>
                    <a:pt x="566849" y="1641409"/>
                  </a:lnTo>
                  <a:lnTo>
                    <a:pt x="566849" y="45719"/>
                  </a:lnTo>
                  <a:close/>
                  <a:moveTo>
                    <a:pt x="349044" y="45719"/>
                  </a:moveTo>
                  <a:lnTo>
                    <a:pt x="349044" y="1641409"/>
                  </a:lnTo>
                  <a:lnTo>
                    <a:pt x="435087" y="1641409"/>
                  </a:lnTo>
                  <a:lnTo>
                    <a:pt x="435087" y="45719"/>
                  </a:lnTo>
                  <a:close/>
                  <a:moveTo>
                    <a:pt x="217282" y="45719"/>
                  </a:moveTo>
                  <a:lnTo>
                    <a:pt x="217282" y="1641409"/>
                  </a:lnTo>
                  <a:lnTo>
                    <a:pt x="303325" y="1641409"/>
                  </a:lnTo>
                  <a:lnTo>
                    <a:pt x="303325" y="45719"/>
                  </a:lnTo>
                  <a:close/>
                  <a:moveTo>
                    <a:pt x="85519" y="45719"/>
                  </a:moveTo>
                  <a:lnTo>
                    <a:pt x="85519" y="1641409"/>
                  </a:lnTo>
                  <a:lnTo>
                    <a:pt x="171563" y="1641409"/>
                  </a:lnTo>
                  <a:lnTo>
                    <a:pt x="171563" y="45719"/>
                  </a:lnTo>
                  <a:close/>
                  <a:moveTo>
                    <a:pt x="2579" y="0"/>
                  </a:moveTo>
                  <a:lnTo>
                    <a:pt x="913316" y="0"/>
                  </a:lnTo>
                  <a:cubicBezTo>
                    <a:pt x="914740" y="0"/>
                    <a:pt x="915895" y="1155"/>
                    <a:pt x="915895" y="2579"/>
                  </a:cubicBezTo>
                  <a:lnTo>
                    <a:pt x="915895" y="43140"/>
                  </a:lnTo>
                  <a:cubicBezTo>
                    <a:pt x="915895" y="44564"/>
                    <a:pt x="914740" y="45719"/>
                    <a:pt x="913316" y="45719"/>
                  </a:cubicBezTo>
                  <a:lnTo>
                    <a:pt x="876094" y="45719"/>
                  </a:lnTo>
                  <a:lnTo>
                    <a:pt x="876094" y="1641409"/>
                  </a:lnTo>
                  <a:lnTo>
                    <a:pt x="913316" y="1641409"/>
                  </a:lnTo>
                  <a:cubicBezTo>
                    <a:pt x="914740" y="1641409"/>
                    <a:pt x="915895" y="1642564"/>
                    <a:pt x="915895" y="1643988"/>
                  </a:cubicBezTo>
                  <a:lnTo>
                    <a:pt x="915895" y="1684549"/>
                  </a:lnTo>
                  <a:cubicBezTo>
                    <a:pt x="915895" y="1685973"/>
                    <a:pt x="914740" y="1687128"/>
                    <a:pt x="913316" y="1687128"/>
                  </a:cubicBezTo>
                  <a:lnTo>
                    <a:pt x="2579" y="1687128"/>
                  </a:lnTo>
                  <a:cubicBezTo>
                    <a:pt x="1155" y="1687128"/>
                    <a:pt x="0" y="1685973"/>
                    <a:pt x="0" y="1684549"/>
                  </a:cubicBezTo>
                  <a:lnTo>
                    <a:pt x="0" y="1643988"/>
                  </a:lnTo>
                  <a:cubicBezTo>
                    <a:pt x="0" y="1642564"/>
                    <a:pt x="1155" y="1641409"/>
                    <a:pt x="2579" y="1641409"/>
                  </a:cubicBezTo>
                  <a:lnTo>
                    <a:pt x="39800" y="1641409"/>
                  </a:lnTo>
                  <a:lnTo>
                    <a:pt x="39800" y="45719"/>
                  </a:lnTo>
                  <a:lnTo>
                    <a:pt x="2579" y="45719"/>
                  </a:lnTo>
                  <a:cubicBezTo>
                    <a:pt x="1155" y="45719"/>
                    <a:pt x="0" y="44564"/>
                    <a:pt x="0" y="43140"/>
                  </a:cubicBezTo>
                  <a:lnTo>
                    <a:pt x="0" y="2579"/>
                  </a:lnTo>
                  <a:cubicBezTo>
                    <a:pt x="0" y="1155"/>
                    <a:pt x="1155" y="0"/>
                    <a:pt x="2579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</p:grpSp>
      <p:grpSp>
        <p:nvGrpSpPr>
          <p:cNvPr id="109" name="グループ化 108"/>
          <p:cNvGrpSpPr/>
          <p:nvPr/>
        </p:nvGrpSpPr>
        <p:grpSpPr>
          <a:xfrm>
            <a:off x="6383427" y="2774344"/>
            <a:ext cx="936766" cy="1584623"/>
            <a:chOff x="-487973" y="3884284"/>
            <a:chExt cx="1433554" cy="2424987"/>
          </a:xfrm>
        </p:grpSpPr>
        <p:sp>
          <p:nvSpPr>
            <p:cNvPr id="110" name="四角形: 角を丸くする 109"/>
            <p:cNvSpPr/>
            <p:nvPr/>
          </p:nvSpPr>
          <p:spPr bwMode="auto">
            <a:xfrm>
              <a:off x="-172060" y="3961066"/>
              <a:ext cx="801728" cy="1890209"/>
            </a:xfrm>
            <a:prstGeom prst="roundRect">
              <a:avLst>
                <a:gd name="adj" fmla="val 2868"/>
              </a:avLst>
            </a:prstGeom>
            <a:gradFill>
              <a:gsLst>
                <a:gs pos="50000">
                  <a:schemeClr val="tx1">
                    <a:lumMod val="75000"/>
                    <a:lumOff val="25000"/>
                  </a:schemeClr>
                </a:gs>
                <a:gs pos="0">
                  <a:schemeClr val="tx1">
                    <a:lumMod val="85000"/>
                    <a:lumOff val="1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11" name="四角形: 角を丸くする 110"/>
            <p:cNvSpPr/>
            <p:nvPr/>
          </p:nvSpPr>
          <p:spPr bwMode="auto">
            <a:xfrm>
              <a:off x="-253810" y="4130470"/>
              <a:ext cx="960480" cy="1530170"/>
            </a:xfrm>
            <a:prstGeom prst="roundRect">
              <a:avLst>
                <a:gd name="adj" fmla="val 2868"/>
              </a:avLst>
            </a:prstGeom>
            <a:gradFill flip="none" rotWithShape="1">
              <a:gsLst>
                <a:gs pos="50000">
                  <a:schemeClr val="tx1">
                    <a:lumMod val="50000"/>
                    <a:lumOff val="50000"/>
                  </a:schemeClr>
                </a:gs>
                <a:gs pos="0">
                  <a:schemeClr val="tx1">
                    <a:lumMod val="85000"/>
                    <a:lumOff val="1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12" name="四角形: 角を丸くする 111"/>
            <p:cNvSpPr/>
            <p:nvPr/>
          </p:nvSpPr>
          <p:spPr bwMode="auto">
            <a:xfrm>
              <a:off x="-232385" y="3884284"/>
              <a:ext cx="922378" cy="128468"/>
            </a:xfrm>
            <a:prstGeom prst="roundRect">
              <a:avLst>
                <a:gd name="adj" fmla="val 7811"/>
              </a:avLst>
            </a:prstGeom>
            <a:solidFill>
              <a:schemeClr val="tx1">
                <a:lumMod val="85000"/>
                <a:lumOff val="1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13" name="四角形: 角を丸くする 112"/>
            <p:cNvSpPr/>
            <p:nvPr/>
          </p:nvSpPr>
          <p:spPr bwMode="auto">
            <a:xfrm>
              <a:off x="-232385" y="5833733"/>
              <a:ext cx="922378" cy="242567"/>
            </a:xfrm>
            <a:prstGeom prst="roundRect">
              <a:avLst>
                <a:gd name="adj" fmla="val 7811"/>
              </a:avLst>
            </a:prstGeom>
            <a:pattFill prst="smConfetti">
              <a:fgClr>
                <a:schemeClr val="bg1">
                  <a:lumMod val="65000"/>
                </a:schemeClr>
              </a:fgClr>
              <a:bgClr>
                <a:schemeClr val="bg1">
                  <a:lumMod val="50000"/>
                </a:schemeClr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4" name="四角形: 角を丸くする 113"/>
            <p:cNvSpPr/>
            <p:nvPr/>
          </p:nvSpPr>
          <p:spPr bwMode="auto">
            <a:xfrm>
              <a:off x="-426060" y="6028995"/>
              <a:ext cx="1309728" cy="242567"/>
            </a:xfrm>
            <a:prstGeom prst="roundRect">
              <a:avLst>
                <a:gd name="adj" fmla="val 7811"/>
              </a:avLst>
            </a:prstGeom>
            <a:pattFill prst="lgConfetti">
              <a:fgClr>
                <a:schemeClr val="tx1">
                  <a:lumMod val="85000"/>
                  <a:lumOff val="15000"/>
                </a:schemeClr>
              </a:fgClr>
              <a:bgClr>
                <a:schemeClr val="tx1">
                  <a:lumMod val="75000"/>
                  <a:lumOff val="25000"/>
                </a:schemeClr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15" name="四角形: 角を丸くする 114"/>
            <p:cNvSpPr/>
            <p:nvPr/>
          </p:nvSpPr>
          <p:spPr bwMode="auto">
            <a:xfrm>
              <a:off x="-487973" y="6257987"/>
              <a:ext cx="1433554" cy="51284"/>
            </a:xfrm>
            <a:prstGeom prst="roundRect">
              <a:avLst>
                <a:gd name="adj" fmla="val 7811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16" name="四角形: 角を丸くする 115"/>
            <p:cNvSpPr/>
            <p:nvPr/>
          </p:nvSpPr>
          <p:spPr bwMode="auto">
            <a:xfrm>
              <a:off x="-141873" y="4928757"/>
              <a:ext cx="736606" cy="561262"/>
            </a:xfrm>
            <a:prstGeom prst="roundRect">
              <a:avLst>
                <a:gd name="adj" fmla="val 9333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17" name="四角形: 角を丸くする 116"/>
            <p:cNvSpPr/>
            <p:nvPr/>
          </p:nvSpPr>
          <p:spPr bwMode="auto">
            <a:xfrm>
              <a:off x="-103726" y="4967349"/>
              <a:ext cx="660312" cy="484078"/>
            </a:xfrm>
            <a:prstGeom prst="roundRect">
              <a:avLst>
                <a:gd name="adj" fmla="val 9333"/>
              </a:avLst>
            </a:prstGeom>
            <a:gradFill flip="none" rotWithShape="1">
              <a:gsLst>
                <a:gs pos="0">
                  <a:schemeClr val="tx1"/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54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18" name="四角形: 角を丸くする 117"/>
            <p:cNvSpPr/>
            <p:nvPr/>
          </p:nvSpPr>
          <p:spPr bwMode="auto">
            <a:xfrm>
              <a:off x="1002" y="5065074"/>
              <a:ext cx="450856" cy="288628"/>
            </a:xfrm>
            <a:prstGeom prst="roundRect">
              <a:avLst>
                <a:gd name="adj" fmla="val 9333"/>
              </a:avLst>
            </a:prstGeom>
            <a:pattFill prst="wdUpDiag">
              <a:fgClr>
                <a:srgbClr val="FF6600"/>
              </a:fgClr>
              <a:bgClr>
                <a:srgbClr val="FFC000"/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9" name="フリーフォーム: 図形 118"/>
            <p:cNvSpPr/>
            <p:nvPr/>
          </p:nvSpPr>
          <p:spPr bwMode="auto">
            <a:xfrm>
              <a:off x="-229143" y="4051991"/>
              <a:ext cx="915895" cy="1687128"/>
            </a:xfrm>
            <a:custGeom>
              <a:avLst/>
              <a:gdLst>
                <a:gd name="connsiteX0" fmla="*/ 744330 w 915895"/>
                <a:gd name="connsiteY0" fmla="*/ 45719 h 1687128"/>
                <a:gd name="connsiteX1" fmla="*/ 744330 w 915895"/>
                <a:gd name="connsiteY1" fmla="*/ 1641409 h 1687128"/>
                <a:gd name="connsiteX2" fmla="*/ 830375 w 915895"/>
                <a:gd name="connsiteY2" fmla="*/ 1641409 h 1687128"/>
                <a:gd name="connsiteX3" fmla="*/ 830375 w 915895"/>
                <a:gd name="connsiteY3" fmla="*/ 45719 h 1687128"/>
                <a:gd name="connsiteX4" fmla="*/ 612568 w 915895"/>
                <a:gd name="connsiteY4" fmla="*/ 45719 h 1687128"/>
                <a:gd name="connsiteX5" fmla="*/ 612568 w 915895"/>
                <a:gd name="connsiteY5" fmla="*/ 1641409 h 1687128"/>
                <a:gd name="connsiteX6" fmla="*/ 698611 w 915895"/>
                <a:gd name="connsiteY6" fmla="*/ 1641409 h 1687128"/>
                <a:gd name="connsiteX7" fmla="*/ 698611 w 915895"/>
                <a:gd name="connsiteY7" fmla="*/ 45719 h 1687128"/>
                <a:gd name="connsiteX8" fmla="*/ 480806 w 915895"/>
                <a:gd name="connsiteY8" fmla="*/ 45719 h 1687128"/>
                <a:gd name="connsiteX9" fmla="*/ 480806 w 915895"/>
                <a:gd name="connsiteY9" fmla="*/ 1641409 h 1687128"/>
                <a:gd name="connsiteX10" fmla="*/ 566849 w 915895"/>
                <a:gd name="connsiteY10" fmla="*/ 1641409 h 1687128"/>
                <a:gd name="connsiteX11" fmla="*/ 566849 w 915895"/>
                <a:gd name="connsiteY11" fmla="*/ 45719 h 1687128"/>
                <a:gd name="connsiteX12" fmla="*/ 349044 w 915895"/>
                <a:gd name="connsiteY12" fmla="*/ 45719 h 1687128"/>
                <a:gd name="connsiteX13" fmla="*/ 349044 w 915895"/>
                <a:gd name="connsiteY13" fmla="*/ 1641409 h 1687128"/>
                <a:gd name="connsiteX14" fmla="*/ 435087 w 915895"/>
                <a:gd name="connsiteY14" fmla="*/ 1641409 h 1687128"/>
                <a:gd name="connsiteX15" fmla="*/ 435087 w 915895"/>
                <a:gd name="connsiteY15" fmla="*/ 45719 h 1687128"/>
                <a:gd name="connsiteX16" fmla="*/ 217282 w 915895"/>
                <a:gd name="connsiteY16" fmla="*/ 45719 h 1687128"/>
                <a:gd name="connsiteX17" fmla="*/ 217282 w 915895"/>
                <a:gd name="connsiteY17" fmla="*/ 1641409 h 1687128"/>
                <a:gd name="connsiteX18" fmla="*/ 303325 w 915895"/>
                <a:gd name="connsiteY18" fmla="*/ 1641409 h 1687128"/>
                <a:gd name="connsiteX19" fmla="*/ 303325 w 915895"/>
                <a:gd name="connsiteY19" fmla="*/ 45719 h 1687128"/>
                <a:gd name="connsiteX20" fmla="*/ 85519 w 915895"/>
                <a:gd name="connsiteY20" fmla="*/ 45719 h 1687128"/>
                <a:gd name="connsiteX21" fmla="*/ 85519 w 915895"/>
                <a:gd name="connsiteY21" fmla="*/ 1641409 h 1687128"/>
                <a:gd name="connsiteX22" fmla="*/ 171563 w 915895"/>
                <a:gd name="connsiteY22" fmla="*/ 1641409 h 1687128"/>
                <a:gd name="connsiteX23" fmla="*/ 171563 w 915895"/>
                <a:gd name="connsiteY23" fmla="*/ 45719 h 1687128"/>
                <a:gd name="connsiteX24" fmla="*/ 2579 w 915895"/>
                <a:gd name="connsiteY24" fmla="*/ 0 h 1687128"/>
                <a:gd name="connsiteX25" fmla="*/ 913316 w 915895"/>
                <a:gd name="connsiteY25" fmla="*/ 0 h 1687128"/>
                <a:gd name="connsiteX26" fmla="*/ 915895 w 915895"/>
                <a:gd name="connsiteY26" fmla="*/ 2579 h 1687128"/>
                <a:gd name="connsiteX27" fmla="*/ 915895 w 915895"/>
                <a:gd name="connsiteY27" fmla="*/ 43140 h 1687128"/>
                <a:gd name="connsiteX28" fmla="*/ 913316 w 915895"/>
                <a:gd name="connsiteY28" fmla="*/ 45719 h 1687128"/>
                <a:gd name="connsiteX29" fmla="*/ 876094 w 915895"/>
                <a:gd name="connsiteY29" fmla="*/ 45719 h 1687128"/>
                <a:gd name="connsiteX30" fmla="*/ 876094 w 915895"/>
                <a:gd name="connsiteY30" fmla="*/ 1641409 h 1687128"/>
                <a:gd name="connsiteX31" fmla="*/ 913316 w 915895"/>
                <a:gd name="connsiteY31" fmla="*/ 1641409 h 1687128"/>
                <a:gd name="connsiteX32" fmla="*/ 915895 w 915895"/>
                <a:gd name="connsiteY32" fmla="*/ 1643988 h 1687128"/>
                <a:gd name="connsiteX33" fmla="*/ 915895 w 915895"/>
                <a:gd name="connsiteY33" fmla="*/ 1684549 h 1687128"/>
                <a:gd name="connsiteX34" fmla="*/ 913316 w 915895"/>
                <a:gd name="connsiteY34" fmla="*/ 1687128 h 1687128"/>
                <a:gd name="connsiteX35" fmla="*/ 2579 w 915895"/>
                <a:gd name="connsiteY35" fmla="*/ 1687128 h 1687128"/>
                <a:gd name="connsiteX36" fmla="*/ 0 w 915895"/>
                <a:gd name="connsiteY36" fmla="*/ 1684549 h 1687128"/>
                <a:gd name="connsiteX37" fmla="*/ 0 w 915895"/>
                <a:gd name="connsiteY37" fmla="*/ 1643988 h 1687128"/>
                <a:gd name="connsiteX38" fmla="*/ 2579 w 915895"/>
                <a:gd name="connsiteY38" fmla="*/ 1641409 h 1687128"/>
                <a:gd name="connsiteX39" fmla="*/ 39800 w 915895"/>
                <a:gd name="connsiteY39" fmla="*/ 1641409 h 1687128"/>
                <a:gd name="connsiteX40" fmla="*/ 39800 w 915895"/>
                <a:gd name="connsiteY40" fmla="*/ 45719 h 1687128"/>
                <a:gd name="connsiteX41" fmla="*/ 2579 w 915895"/>
                <a:gd name="connsiteY41" fmla="*/ 45719 h 1687128"/>
                <a:gd name="connsiteX42" fmla="*/ 0 w 915895"/>
                <a:gd name="connsiteY42" fmla="*/ 43140 h 1687128"/>
                <a:gd name="connsiteX43" fmla="*/ 0 w 915895"/>
                <a:gd name="connsiteY43" fmla="*/ 2579 h 1687128"/>
                <a:gd name="connsiteX44" fmla="*/ 2579 w 915895"/>
                <a:gd name="connsiteY44" fmla="*/ 0 h 1687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915895" h="1687128">
                  <a:moveTo>
                    <a:pt x="744330" y="45719"/>
                  </a:moveTo>
                  <a:lnTo>
                    <a:pt x="744330" y="1641409"/>
                  </a:lnTo>
                  <a:lnTo>
                    <a:pt x="830375" y="1641409"/>
                  </a:lnTo>
                  <a:lnTo>
                    <a:pt x="830375" y="45719"/>
                  </a:lnTo>
                  <a:close/>
                  <a:moveTo>
                    <a:pt x="612568" y="45719"/>
                  </a:moveTo>
                  <a:lnTo>
                    <a:pt x="612568" y="1641409"/>
                  </a:lnTo>
                  <a:lnTo>
                    <a:pt x="698611" y="1641409"/>
                  </a:lnTo>
                  <a:lnTo>
                    <a:pt x="698611" y="45719"/>
                  </a:lnTo>
                  <a:close/>
                  <a:moveTo>
                    <a:pt x="480806" y="45719"/>
                  </a:moveTo>
                  <a:lnTo>
                    <a:pt x="480806" y="1641409"/>
                  </a:lnTo>
                  <a:lnTo>
                    <a:pt x="566849" y="1641409"/>
                  </a:lnTo>
                  <a:lnTo>
                    <a:pt x="566849" y="45719"/>
                  </a:lnTo>
                  <a:close/>
                  <a:moveTo>
                    <a:pt x="349044" y="45719"/>
                  </a:moveTo>
                  <a:lnTo>
                    <a:pt x="349044" y="1641409"/>
                  </a:lnTo>
                  <a:lnTo>
                    <a:pt x="435087" y="1641409"/>
                  </a:lnTo>
                  <a:lnTo>
                    <a:pt x="435087" y="45719"/>
                  </a:lnTo>
                  <a:close/>
                  <a:moveTo>
                    <a:pt x="217282" y="45719"/>
                  </a:moveTo>
                  <a:lnTo>
                    <a:pt x="217282" y="1641409"/>
                  </a:lnTo>
                  <a:lnTo>
                    <a:pt x="303325" y="1641409"/>
                  </a:lnTo>
                  <a:lnTo>
                    <a:pt x="303325" y="45719"/>
                  </a:lnTo>
                  <a:close/>
                  <a:moveTo>
                    <a:pt x="85519" y="45719"/>
                  </a:moveTo>
                  <a:lnTo>
                    <a:pt x="85519" y="1641409"/>
                  </a:lnTo>
                  <a:lnTo>
                    <a:pt x="171563" y="1641409"/>
                  </a:lnTo>
                  <a:lnTo>
                    <a:pt x="171563" y="45719"/>
                  </a:lnTo>
                  <a:close/>
                  <a:moveTo>
                    <a:pt x="2579" y="0"/>
                  </a:moveTo>
                  <a:lnTo>
                    <a:pt x="913316" y="0"/>
                  </a:lnTo>
                  <a:cubicBezTo>
                    <a:pt x="914740" y="0"/>
                    <a:pt x="915895" y="1155"/>
                    <a:pt x="915895" y="2579"/>
                  </a:cubicBezTo>
                  <a:lnTo>
                    <a:pt x="915895" y="43140"/>
                  </a:lnTo>
                  <a:cubicBezTo>
                    <a:pt x="915895" y="44564"/>
                    <a:pt x="914740" y="45719"/>
                    <a:pt x="913316" y="45719"/>
                  </a:cubicBezTo>
                  <a:lnTo>
                    <a:pt x="876094" y="45719"/>
                  </a:lnTo>
                  <a:lnTo>
                    <a:pt x="876094" y="1641409"/>
                  </a:lnTo>
                  <a:lnTo>
                    <a:pt x="913316" y="1641409"/>
                  </a:lnTo>
                  <a:cubicBezTo>
                    <a:pt x="914740" y="1641409"/>
                    <a:pt x="915895" y="1642564"/>
                    <a:pt x="915895" y="1643988"/>
                  </a:cubicBezTo>
                  <a:lnTo>
                    <a:pt x="915895" y="1684549"/>
                  </a:lnTo>
                  <a:cubicBezTo>
                    <a:pt x="915895" y="1685973"/>
                    <a:pt x="914740" y="1687128"/>
                    <a:pt x="913316" y="1687128"/>
                  </a:cubicBezTo>
                  <a:lnTo>
                    <a:pt x="2579" y="1687128"/>
                  </a:lnTo>
                  <a:cubicBezTo>
                    <a:pt x="1155" y="1687128"/>
                    <a:pt x="0" y="1685973"/>
                    <a:pt x="0" y="1684549"/>
                  </a:cubicBezTo>
                  <a:lnTo>
                    <a:pt x="0" y="1643988"/>
                  </a:lnTo>
                  <a:cubicBezTo>
                    <a:pt x="0" y="1642564"/>
                    <a:pt x="1155" y="1641409"/>
                    <a:pt x="2579" y="1641409"/>
                  </a:cubicBezTo>
                  <a:lnTo>
                    <a:pt x="39800" y="1641409"/>
                  </a:lnTo>
                  <a:lnTo>
                    <a:pt x="39800" y="45719"/>
                  </a:lnTo>
                  <a:lnTo>
                    <a:pt x="2579" y="45719"/>
                  </a:lnTo>
                  <a:cubicBezTo>
                    <a:pt x="1155" y="45719"/>
                    <a:pt x="0" y="44564"/>
                    <a:pt x="0" y="43140"/>
                  </a:cubicBezTo>
                  <a:lnTo>
                    <a:pt x="0" y="2579"/>
                  </a:lnTo>
                  <a:cubicBezTo>
                    <a:pt x="0" y="1155"/>
                    <a:pt x="1155" y="0"/>
                    <a:pt x="2579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20" name="楕円 119"/>
            <p:cNvSpPr/>
            <p:nvPr/>
          </p:nvSpPr>
          <p:spPr bwMode="auto">
            <a:xfrm>
              <a:off x="152790" y="5854417"/>
              <a:ext cx="147279" cy="147279"/>
            </a:xfrm>
            <a:prstGeom prst="ellipse">
              <a:avLst/>
            </a:prstGeom>
            <a:gradFill flip="none" rotWithShape="1">
              <a:gsLst>
                <a:gs pos="0">
                  <a:schemeClr val="tx1"/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54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1" name="楕円 120"/>
            <p:cNvSpPr/>
            <p:nvPr/>
          </p:nvSpPr>
          <p:spPr bwMode="auto">
            <a:xfrm>
              <a:off x="178792" y="5882649"/>
              <a:ext cx="95276" cy="9527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</p:grpSp>
      <p:grpSp>
        <p:nvGrpSpPr>
          <p:cNvPr id="122" name="グループ化 121"/>
          <p:cNvGrpSpPr/>
          <p:nvPr/>
        </p:nvGrpSpPr>
        <p:grpSpPr>
          <a:xfrm>
            <a:off x="2282615" y="1215067"/>
            <a:ext cx="1562740" cy="1198796"/>
            <a:chOff x="330031" y="527617"/>
            <a:chExt cx="3650204" cy="2800114"/>
          </a:xfrm>
        </p:grpSpPr>
        <p:sp>
          <p:nvSpPr>
            <p:cNvPr id="123" name="正方形/長方形 122"/>
            <p:cNvSpPr/>
            <p:nvPr/>
          </p:nvSpPr>
          <p:spPr bwMode="auto">
            <a:xfrm>
              <a:off x="571331" y="707636"/>
              <a:ext cx="3167604" cy="256528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正方形/長方形 123"/>
            <p:cNvSpPr/>
            <p:nvPr/>
          </p:nvSpPr>
          <p:spPr bwMode="auto">
            <a:xfrm>
              <a:off x="685631" y="822556"/>
              <a:ext cx="2939004" cy="1688175"/>
            </a:xfrm>
            <a:prstGeom prst="rect">
              <a:avLst/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  <a:ln w="9525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5" name="正方形/長方形 124"/>
            <p:cNvSpPr/>
            <p:nvPr/>
          </p:nvSpPr>
          <p:spPr bwMode="auto">
            <a:xfrm>
              <a:off x="1354295" y="657702"/>
              <a:ext cx="1643589" cy="1854820"/>
            </a:xfrm>
            <a:prstGeom prst="rect">
              <a:avLst/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  <a:ln w="9525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6" name="四角形: 上の 2 つの角を丸める 125"/>
            <p:cNvSpPr/>
            <p:nvPr/>
          </p:nvSpPr>
          <p:spPr bwMode="auto">
            <a:xfrm>
              <a:off x="571331" y="527617"/>
              <a:ext cx="3167604" cy="294940"/>
            </a:xfrm>
            <a:prstGeom prst="round2SameRect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台形 126"/>
            <p:cNvSpPr/>
            <p:nvPr/>
          </p:nvSpPr>
          <p:spPr bwMode="auto">
            <a:xfrm>
              <a:off x="685631" y="2327817"/>
              <a:ext cx="2939004" cy="184704"/>
            </a:xfrm>
            <a:prstGeom prst="trapezoid">
              <a:avLst>
                <a:gd name="adj" fmla="val 361917"/>
              </a:avLst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3500000" scaled="1"/>
              <a:tileRect/>
            </a:gradFill>
            <a:ln w="9525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8" name="正方形/長方形 127"/>
            <p:cNvSpPr/>
            <p:nvPr/>
          </p:nvSpPr>
          <p:spPr bwMode="auto">
            <a:xfrm>
              <a:off x="1763651" y="1409898"/>
              <a:ext cx="782964" cy="765085"/>
            </a:xfrm>
            <a:prstGeom prst="rect">
              <a:avLst/>
            </a:prstGeom>
            <a:pattFill prst="sphere">
              <a:fgClr>
                <a:srgbClr val="FF6600"/>
              </a:fgClr>
              <a:bgClr>
                <a:schemeClr val="tx1">
                  <a:lumMod val="65000"/>
                  <a:lumOff val="35000"/>
                </a:schemeClr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>
              <a:glow rad="127000">
                <a:srgbClr val="FF6600"/>
              </a:glow>
            </a:effectLst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9" name="四角形: 上の 2 つの角を丸める 128"/>
            <p:cNvSpPr/>
            <p:nvPr/>
          </p:nvSpPr>
          <p:spPr bwMode="auto">
            <a:xfrm>
              <a:off x="330031" y="3200731"/>
              <a:ext cx="3650204" cy="12700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楕円 129"/>
            <p:cNvSpPr/>
            <p:nvPr/>
          </p:nvSpPr>
          <p:spPr bwMode="auto">
            <a:xfrm>
              <a:off x="1915462" y="2634063"/>
              <a:ext cx="479342" cy="479340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54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楕円 130"/>
            <p:cNvSpPr/>
            <p:nvPr/>
          </p:nvSpPr>
          <p:spPr bwMode="auto">
            <a:xfrm>
              <a:off x="1973093" y="2691694"/>
              <a:ext cx="364080" cy="364078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tx1"/>
                </a:gs>
              </a:gsLst>
              <a:lin ang="54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2" name="楕円 131"/>
            <p:cNvSpPr/>
            <p:nvPr/>
          </p:nvSpPr>
          <p:spPr bwMode="auto">
            <a:xfrm>
              <a:off x="2130256" y="2723082"/>
              <a:ext cx="49754" cy="107866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54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3" name="四角形: 角を丸くする 132"/>
            <p:cNvSpPr/>
            <p:nvPr/>
          </p:nvSpPr>
          <p:spPr bwMode="auto">
            <a:xfrm>
              <a:off x="2616155" y="2690750"/>
              <a:ext cx="121320" cy="323824"/>
            </a:xfrm>
            <a:prstGeom prst="roundRect">
              <a:avLst/>
            </a:prstGeom>
            <a:solidFill>
              <a:schemeClr val="tx1">
                <a:lumMod val="85000"/>
                <a:lumOff val="1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四角形: 角を丸くする 133"/>
            <p:cNvSpPr/>
            <p:nvPr/>
          </p:nvSpPr>
          <p:spPr bwMode="auto">
            <a:xfrm>
              <a:off x="2597357" y="2718533"/>
              <a:ext cx="158916" cy="80460"/>
            </a:xfrm>
            <a:prstGeom prst="round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" name="フリーフォーム: 図形 134"/>
            <p:cNvSpPr/>
            <p:nvPr/>
          </p:nvSpPr>
          <p:spPr bwMode="auto">
            <a:xfrm>
              <a:off x="1763651" y="1274883"/>
              <a:ext cx="782964" cy="1169884"/>
            </a:xfrm>
            <a:custGeom>
              <a:avLst/>
              <a:gdLst>
                <a:gd name="connsiteX0" fmla="*/ 0 w 782964"/>
                <a:gd name="connsiteY0" fmla="*/ 900100 h 1169884"/>
                <a:gd name="connsiteX1" fmla="*/ 782964 w 782964"/>
                <a:gd name="connsiteY1" fmla="*/ 900100 h 1169884"/>
                <a:gd name="connsiteX2" fmla="*/ 782964 w 782964"/>
                <a:gd name="connsiteY2" fmla="*/ 1169884 h 1169884"/>
                <a:gd name="connsiteX3" fmla="*/ 0 w 782964"/>
                <a:gd name="connsiteY3" fmla="*/ 1169884 h 1169884"/>
                <a:gd name="connsiteX4" fmla="*/ 98747 w 782964"/>
                <a:gd name="connsiteY4" fmla="*/ 0 h 1169884"/>
                <a:gd name="connsiteX5" fmla="*/ 684217 w 782964"/>
                <a:gd name="connsiteY5" fmla="*/ 0 h 1169884"/>
                <a:gd name="connsiteX6" fmla="*/ 782964 w 782964"/>
                <a:gd name="connsiteY6" fmla="*/ 98747 h 1169884"/>
                <a:gd name="connsiteX7" fmla="*/ 782964 w 782964"/>
                <a:gd name="connsiteY7" fmla="*/ 135015 h 1169884"/>
                <a:gd name="connsiteX8" fmla="*/ 0 w 782964"/>
                <a:gd name="connsiteY8" fmla="*/ 135015 h 1169884"/>
                <a:gd name="connsiteX9" fmla="*/ 0 w 782964"/>
                <a:gd name="connsiteY9" fmla="*/ 98747 h 1169884"/>
                <a:gd name="connsiteX10" fmla="*/ 98747 w 782964"/>
                <a:gd name="connsiteY10" fmla="*/ 0 h 1169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82964" h="1169884">
                  <a:moveTo>
                    <a:pt x="0" y="900100"/>
                  </a:moveTo>
                  <a:lnTo>
                    <a:pt x="782964" y="900100"/>
                  </a:lnTo>
                  <a:lnTo>
                    <a:pt x="782964" y="1169884"/>
                  </a:lnTo>
                  <a:lnTo>
                    <a:pt x="0" y="1169884"/>
                  </a:lnTo>
                  <a:close/>
                  <a:moveTo>
                    <a:pt x="98747" y="0"/>
                  </a:moveTo>
                  <a:lnTo>
                    <a:pt x="684217" y="0"/>
                  </a:lnTo>
                  <a:cubicBezTo>
                    <a:pt x="738753" y="0"/>
                    <a:pt x="782964" y="44211"/>
                    <a:pt x="782964" y="98747"/>
                  </a:cubicBezTo>
                  <a:lnTo>
                    <a:pt x="782964" y="135015"/>
                  </a:lnTo>
                  <a:lnTo>
                    <a:pt x="0" y="135015"/>
                  </a:lnTo>
                  <a:lnTo>
                    <a:pt x="0" y="98747"/>
                  </a:lnTo>
                  <a:cubicBezTo>
                    <a:pt x="0" y="44211"/>
                    <a:pt x="44211" y="0"/>
                    <a:pt x="9874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95000"/>
                    <a:lumOff val="5000"/>
                  </a:schemeClr>
                </a:gs>
                <a:gs pos="50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6" name="グループ化 135"/>
            <p:cNvGrpSpPr/>
            <p:nvPr/>
          </p:nvGrpSpPr>
          <p:grpSpPr>
            <a:xfrm>
              <a:off x="789111" y="822557"/>
              <a:ext cx="2739388" cy="1689964"/>
              <a:chOff x="3114426" y="2978950"/>
              <a:chExt cx="2739388" cy="1440160"/>
            </a:xfrm>
            <a:solidFill>
              <a:schemeClr val="bg1">
                <a:lumMod val="75000"/>
              </a:schemeClr>
            </a:solidFill>
          </p:grpSpPr>
          <p:sp>
            <p:nvSpPr>
              <p:cNvPr id="137" name="四角形: 角を丸くする 136"/>
              <p:cNvSpPr/>
              <p:nvPr/>
            </p:nvSpPr>
            <p:spPr bwMode="auto">
              <a:xfrm>
                <a:off x="3114426" y="2978950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四角形: 角を丸くする 137"/>
              <p:cNvSpPr/>
              <p:nvPr/>
            </p:nvSpPr>
            <p:spPr bwMode="auto">
              <a:xfrm>
                <a:off x="3321631" y="2978950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四角形: 角を丸くする 138"/>
              <p:cNvSpPr/>
              <p:nvPr/>
            </p:nvSpPr>
            <p:spPr bwMode="auto">
              <a:xfrm>
                <a:off x="3528836" y="2978950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四角形: 角を丸くする 139"/>
              <p:cNvSpPr/>
              <p:nvPr/>
            </p:nvSpPr>
            <p:spPr bwMode="auto">
              <a:xfrm>
                <a:off x="3736041" y="2978950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四角形: 角を丸くする 140"/>
              <p:cNvSpPr/>
              <p:nvPr/>
            </p:nvSpPr>
            <p:spPr bwMode="auto">
              <a:xfrm>
                <a:off x="3943246" y="2978950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四角形: 角を丸くする 141"/>
              <p:cNvSpPr/>
              <p:nvPr/>
            </p:nvSpPr>
            <p:spPr bwMode="auto">
              <a:xfrm>
                <a:off x="4150451" y="2978950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四角形: 角を丸くする 142"/>
              <p:cNvSpPr/>
              <p:nvPr/>
            </p:nvSpPr>
            <p:spPr bwMode="auto">
              <a:xfrm>
                <a:off x="4357656" y="2978950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四角形: 角を丸くする 143"/>
              <p:cNvSpPr/>
              <p:nvPr/>
            </p:nvSpPr>
            <p:spPr bwMode="auto">
              <a:xfrm>
                <a:off x="4564861" y="2978950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四角形: 角を丸くする 144"/>
              <p:cNvSpPr/>
              <p:nvPr/>
            </p:nvSpPr>
            <p:spPr bwMode="auto">
              <a:xfrm>
                <a:off x="4772066" y="2978950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四角形: 角を丸くする 145"/>
              <p:cNvSpPr/>
              <p:nvPr/>
            </p:nvSpPr>
            <p:spPr bwMode="auto">
              <a:xfrm>
                <a:off x="4979271" y="2978950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四角形: 角を丸くする 146"/>
              <p:cNvSpPr/>
              <p:nvPr/>
            </p:nvSpPr>
            <p:spPr bwMode="auto">
              <a:xfrm>
                <a:off x="5186476" y="2978950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四角形: 角を丸くする 147"/>
              <p:cNvSpPr/>
              <p:nvPr/>
            </p:nvSpPr>
            <p:spPr bwMode="auto">
              <a:xfrm>
                <a:off x="5393681" y="2978950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四角形: 角を丸くする 148"/>
              <p:cNvSpPr/>
              <p:nvPr/>
            </p:nvSpPr>
            <p:spPr bwMode="auto">
              <a:xfrm>
                <a:off x="5808095" y="2978950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四角形: 角を丸くする 149"/>
              <p:cNvSpPr/>
              <p:nvPr/>
            </p:nvSpPr>
            <p:spPr bwMode="auto">
              <a:xfrm>
                <a:off x="5600886" y="2978950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51" name="グループ化 150"/>
          <p:cNvGrpSpPr/>
          <p:nvPr/>
        </p:nvGrpSpPr>
        <p:grpSpPr>
          <a:xfrm>
            <a:off x="4176256" y="1215067"/>
            <a:ext cx="1562740" cy="1198796"/>
            <a:chOff x="330031" y="527617"/>
            <a:chExt cx="3650204" cy="2800114"/>
          </a:xfrm>
        </p:grpSpPr>
        <p:sp>
          <p:nvSpPr>
            <p:cNvPr id="152" name="正方形/長方形 151"/>
            <p:cNvSpPr/>
            <p:nvPr/>
          </p:nvSpPr>
          <p:spPr bwMode="auto">
            <a:xfrm>
              <a:off x="571331" y="707636"/>
              <a:ext cx="3167604" cy="2565285"/>
            </a:xfrm>
            <a:prstGeom prst="rect">
              <a:avLst/>
            </a:prstGeom>
            <a:solidFill>
              <a:srgbClr val="66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正方形/長方形 152"/>
            <p:cNvSpPr/>
            <p:nvPr/>
          </p:nvSpPr>
          <p:spPr bwMode="auto">
            <a:xfrm>
              <a:off x="685631" y="822556"/>
              <a:ext cx="2939004" cy="1688175"/>
            </a:xfrm>
            <a:prstGeom prst="rect">
              <a:avLst/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  <a:ln w="9525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4" name="正方形/長方形 153"/>
            <p:cNvSpPr/>
            <p:nvPr/>
          </p:nvSpPr>
          <p:spPr bwMode="auto">
            <a:xfrm>
              <a:off x="1354295" y="657702"/>
              <a:ext cx="1643589" cy="1854820"/>
            </a:xfrm>
            <a:prstGeom prst="rect">
              <a:avLst/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  <a:ln w="9525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5" name="四角形: 上の 2 つの角を丸める 154"/>
            <p:cNvSpPr/>
            <p:nvPr/>
          </p:nvSpPr>
          <p:spPr bwMode="auto">
            <a:xfrm>
              <a:off x="571331" y="527617"/>
              <a:ext cx="3167604" cy="294940"/>
            </a:xfrm>
            <a:prstGeom prst="round2SameRect">
              <a:avLst/>
            </a:prstGeom>
            <a:solidFill>
              <a:srgbClr val="CC66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台形 155"/>
            <p:cNvSpPr/>
            <p:nvPr/>
          </p:nvSpPr>
          <p:spPr bwMode="auto">
            <a:xfrm>
              <a:off x="685631" y="2327817"/>
              <a:ext cx="2939004" cy="184704"/>
            </a:xfrm>
            <a:prstGeom prst="trapezoid">
              <a:avLst>
                <a:gd name="adj" fmla="val 361917"/>
              </a:avLst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3500000" scaled="1"/>
              <a:tileRect/>
            </a:gradFill>
            <a:ln w="9525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7" name="正方形/長方形 156"/>
            <p:cNvSpPr/>
            <p:nvPr/>
          </p:nvSpPr>
          <p:spPr bwMode="auto">
            <a:xfrm>
              <a:off x="1763651" y="1409898"/>
              <a:ext cx="782964" cy="765085"/>
            </a:xfrm>
            <a:prstGeom prst="rect">
              <a:avLst/>
            </a:prstGeom>
            <a:pattFill prst="sphere">
              <a:fgClr>
                <a:srgbClr val="FF6600"/>
              </a:fgClr>
              <a:bgClr>
                <a:schemeClr val="tx1">
                  <a:lumMod val="65000"/>
                  <a:lumOff val="35000"/>
                </a:schemeClr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>
              <a:glow rad="127000">
                <a:srgbClr val="FF6600"/>
              </a:glow>
            </a:effectLst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8" name="四角形: 上の 2 つの角を丸める 157"/>
            <p:cNvSpPr/>
            <p:nvPr/>
          </p:nvSpPr>
          <p:spPr bwMode="auto">
            <a:xfrm>
              <a:off x="330031" y="3200731"/>
              <a:ext cx="3650204" cy="12700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楕円 158"/>
            <p:cNvSpPr/>
            <p:nvPr/>
          </p:nvSpPr>
          <p:spPr bwMode="auto">
            <a:xfrm>
              <a:off x="1915462" y="2634063"/>
              <a:ext cx="479342" cy="479340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54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" name="楕円 159"/>
            <p:cNvSpPr/>
            <p:nvPr/>
          </p:nvSpPr>
          <p:spPr bwMode="auto">
            <a:xfrm>
              <a:off x="1973093" y="2691694"/>
              <a:ext cx="364080" cy="364078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tx1"/>
                </a:gs>
              </a:gsLst>
              <a:lin ang="54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1" name="楕円 160"/>
            <p:cNvSpPr/>
            <p:nvPr/>
          </p:nvSpPr>
          <p:spPr bwMode="auto">
            <a:xfrm>
              <a:off x="2130256" y="2723082"/>
              <a:ext cx="49754" cy="107866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54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2" name="四角形: 角を丸くする 161"/>
            <p:cNvSpPr/>
            <p:nvPr/>
          </p:nvSpPr>
          <p:spPr bwMode="auto">
            <a:xfrm>
              <a:off x="2616155" y="2690750"/>
              <a:ext cx="121320" cy="323824"/>
            </a:xfrm>
            <a:prstGeom prst="roundRect">
              <a:avLst/>
            </a:prstGeom>
            <a:solidFill>
              <a:schemeClr val="tx1">
                <a:lumMod val="85000"/>
                <a:lumOff val="1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四角形: 角を丸くする 162"/>
            <p:cNvSpPr/>
            <p:nvPr/>
          </p:nvSpPr>
          <p:spPr bwMode="auto">
            <a:xfrm>
              <a:off x="2597357" y="2718533"/>
              <a:ext cx="158916" cy="80460"/>
            </a:xfrm>
            <a:prstGeom prst="round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" name="フリーフォーム: 図形 163"/>
            <p:cNvSpPr/>
            <p:nvPr/>
          </p:nvSpPr>
          <p:spPr bwMode="auto">
            <a:xfrm>
              <a:off x="1763651" y="1274883"/>
              <a:ext cx="782964" cy="1169884"/>
            </a:xfrm>
            <a:custGeom>
              <a:avLst/>
              <a:gdLst>
                <a:gd name="connsiteX0" fmla="*/ 0 w 782964"/>
                <a:gd name="connsiteY0" fmla="*/ 900100 h 1169884"/>
                <a:gd name="connsiteX1" fmla="*/ 782964 w 782964"/>
                <a:gd name="connsiteY1" fmla="*/ 900100 h 1169884"/>
                <a:gd name="connsiteX2" fmla="*/ 782964 w 782964"/>
                <a:gd name="connsiteY2" fmla="*/ 1169884 h 1169884"/>
                <a:gd name="connsiteX3" fmla="*/ 0 w 782964"/>
                <a:gd name="connsiteY3" fmla="*/ 1169884 h 1169884"/>
                <a:gd name="connsiteX4" fmla="*/ 98747 w 782964"/>
                <a:gd name="connsiteY4" fmla="*/ 0 h 1169884"/>
                <a:gd name="connsiteX5" fmla="*/ 684217 w 782964"/>
                <a:gd name="connsiteY5" fmla="*/ 0 h 1169884"/>
                <a:gd name="connsiteX6" fmla="*/ 782964 w 782964"/>
                <a:gd name="connsiteY6" fmla="*/ 98747 h 1169884"/>
                <a:gd name="connsiteX7" fmla="*/ 782964 w 782964"/>
                <a:gd name="connsiteY7" fmla="*/ 135015 h 1169884"/>
                <a:gd name="connsiteX8" fmla="*/ 0 w 782964"/>
                <a:gd name="connsiteY8" fmla="*/ 135015 h 1169884"/>
                <a:gd name="connsiteX9" fmla="*/ 0 w 782964"/>
                <a:gd name="connsiteY9" fmla="*/ 98747 h 1169884"/>
                <a:gd name="connsiteX10" fmla="*/ 98747 w 782964"/>
                <a:gd name="connsiteY10" fmla="*/ 0 h 1169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82964" h="1169884">
                  <a:moveTo>
                    <a:pt x="0" y="900100"/>
                  </a:moveTo>
                  <a:lnTo>
                    <a:pt x="782964" y="900100"/>
                  </a:lnTo>
                  <a:lnTo>
                    <a:pt x="782964" y="1169884"/>
                  </a:lnTo>
                  <a:lnTo>
                    <a:pt x="0" y="1169884"/>
                  </a:lnTo>
                  <a:close/>
                  <a:moveTo>
                    <a:pt x="98747" y="0"/>
                  </a:moveTo>
                  <a:lnTo>
                    <a:pt x="684217" y="0"/>
                  </a:lnTo>
                  <a:cubicBezTo>
                    <a:pt x="738753" y="0"/>
                    <a:pt x="782964" y="44211"/>
                    <a:pt x="782964" y="98747"/>
                  </a:cubicBezTo>
                  <a:lnTo>
                    <a:pt x="782964" y="135015"/>
                  </a:lnTo>
                  <a:lnTo>
                    <a:pt x="0" y="135015"/>
                  </a:lnTo>
                  <a:lnTo>
                    <a:pt x="0" y="98747"/>
                  </a:lnTo>
                  <a:cubicBezTo>
                    <a:pt x="0" y="44211"/>
                    <a:pt x="44211" y="0"/>
                    <a:pt x="9874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95000"/>
                    <a:lumOff val="5000"/>
                  </a:schemeClr>
                </a:gs>
                <a:gs pos="50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5" name="グループ化 164"/>
            <p:cNvGrpSpPr/>
            <p:nvPr/>
          </p:nvGrpSpPr>
          <p:grpSpPr>
            <a:xfrm>
              <a:off x="789111" y="822557"/>
              <a:ext cx="2739388" cy="1689964"/>
              <a:chOff x="3114426" y="2978950"/>
              <a:chExt cx="2739388" cy="1440160"/>
            </a:xfrm>
            <a:solidFill>
              <a:schemeClr val="bg1">
                <a:lumMod val="75000"/>
              </a:schemeClr>
            </a:solidFill>
          </p:grpSpPr>
          <p:sp>
            <p:nvSpPr>
              <p:cNvPr id="166" name="四角形: 角を丸くする 165"/>
              <p:cNvSpPr/>
              <p:nvPr/>
            </p:nvSpPr>
            <p:spPr bwMode="auto">
              <a:xfrm>
                <a:off x="3114426" y="2978950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四角形: 角を丸くする 166"/>
              <p:cNvSpPr/>
              <p:nvPr/>
            </p:nvSpPr>
            <p:spPr bwMode="auto">
              <a:xfrm>
                <a:off x="3321631" y="2978950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四角形: 角を丸くする 167"/>
              <p:cNvSpPr/>
              <p:nvPr/>
            </p:nvSpPr>
            <p:spPr bwMode="auto">
              <a:xfrm>
                <a:off x="3528836" y="2978950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四角形: 角を丸くする 168"/>
              <p:cNvSpPr/>
              <p:nvPr/>
            </p:nvSpPr>
            <p:spPr bwMode="auto">
              <a:xfrm>
                <a:off x="3736041" y="2978950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四角形: 角を丸くする 169"/>
              <p:cNvSpPr/>
              <p:nvPr/>
            </p:nvSpPr>
            <p:spPr bwMode="auto">
              <a:xfrm>
                <a:off x="3943246" y="2978950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四角形: 角を丸くする 170"/>
              <p:cNvSpPr/>
              <p:nvPr/>
            </p:nvSpPr>
            <p:spPr bwMode="auto">
              <a:xfrm>
                <a:off x="4150451" y="2978950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四角形: 角を丸くする 171"/>
              <p:cNvSpPr/>
              <p:nvPr/>
            </p:nvSpPr>
            <p:spPr bwMode="auto">
              <a:xfrm>
                <a:off x="4357656" y="2978950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四角形: 角を丸くする 172"/>
              <p:cNvSpPr/>
              <p:nvPr/>
            </p:nvSpPr>
            <p:spPr bwMode="auto">
              <a:xfrm>
                <a:off x="4564861" y="2978950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四角形: 角を丸くする 173"/>
              <p:cNvSpPr/>
              <p:nvPr/>
            </p:nvSpPr>
            <p:spPr bwMode="auto">
              <a:xfrm>
                <a:off x="4772066" y="2978950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四角形: 角を丸くする 174"/>
              <p:cNvSpPr/>
              <p:nvPr/>
            </p:nvSpPr>
            <p:spPr bwMode="auto">
              <a:xfrm>
                <a:off x="4979271" y="2978950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四角形: 角を丸くする 175"/>
              <p:cNvSpPr/>
              <p:nvPr/>
            </p:nvSpPr>
            <p:spPr bwMode="auto">
              <a:xfrm>
                <a:off x="5186476" y="2978950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四角形: 角を丸くする 176"/>
              <p:cNvSpPr/>
              <p:nvPr/>
            </p:nvSpPr>
            <p:spPr bwMode="auto">
              <a:xfrm>
                <a:off x="5393681" y="2978950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四角形: 角を丸くする 177"/>
              <p:cNvSpPr/>
              <p:nvPr/>
            </p:nvSpPr>
            <p:spPr bwMode="auto">
              <a:xfrm>
                <a:off x="5808095" y="2978950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四角形: 角を丸くする 178"/>
              <p:cNvSpPr/>
              <p:nvPr/>
            </p:nvSpPr>
            <p:spPr bwMode="auto">
              <a:xfrm>
                <a:off x="5600886" y="2978950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80" name="グループ化 179"/>
          <p:cNvGrpSpPr/>
          <p:nvPr/>
        </p:nvGrpSpPr>
        <p:grpSpPr>
          <a:xfrm>
            <a:off x="2315172" y="3096872"/>
            <a:ext cx="1564478" cy="1257289"/>
            <a:chOff x="4770968" y="628884"/>
            <a:chExt cx="3364628" cy="2703976"/>
          </a:xfrm>
        </p:grpSpPr>
        <p:sp>
          <p:nvSpPr>
            <p:cNvPr id="181" name="正方形/長方形 180"/>
            <p:cNvSpPr/>
            <p:nvPr/>
          </p:nvSpPr>
          <p:spPr bwMode="auto">
            <a:xfrm>
              <a:off x="4869480" y="683695"/>
              <a:ext cx="3167604" cy="2565285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正方形/長方形 181"/>
            <p:cNvSpPr/>
            <p:nvPr/>
          </p:nvSpPr>
          <p:spPr bwMode="auto">
            <a:xfrm>
              <a:off x="4983780" y="798615"/>
              <a:ext cx="2939004" cy="1688175"/>
            </a:xfrm>
            <a:prstGeom prst="rect">
              <a:avLst/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  <a:ln w="9525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3" name="正方形/長方形 182"/>
            <p:cNvSpPr/>
            <p:nvPr/>
          </p:nvSpPr>
          <p:spPr bwMode="auto">
            <a:xfrm>
              <a:off x="5652444" y="633761"/>
              <a:ext cx="1643589" cy="1854820"/>
            </a:xfrm>
            <a:prstGeom prst="rect">
              <a:avLst/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  <a:ln w="9525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4" name="四角形: 上の 2 つの角を丸める 183"/>
            <p:cNvSpPr/>
            <p:nvPr/>
          </p:nvSpPr>
          <p:spPr bwMode="auto">
            <a:xfrm>
              <a:off x="4869480" y="628884"/>
              <a:ext cx="3167604" cy="169731"/>
            </a:xfrm>
            <a:prstGeom prst="round2SameRect">
              <a:avLst/>
            </a:prstGeom>
            <a:solidFill>
              <a:schemeClr val="tx1">
                <a:lumMod val="95000"/>
                <a:lumOff val="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台形 184"/>
            <p:cNvSpPr/>
            <p:nvPr/>
          </p:nvSpPr>
          <p:spPr bwMode="auto">
            <a:xfrm>
              <a:off x="4983780" y="2303876"/>
              <a:ext cx="2939004" cy="184704"/>
            </a:xfrm>
            <a:prstGeom prst="trapezoid">
              <a:avLst>
                <a:gd name="adj" fmla="val 361917"/>
              </a:avLst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3500000" scaled="1"/>
              <a:tileRect/>
            </a:gradFill>
            <a:ln w="9525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6" name="四角形: 上の 2 つの角を丸める 185"/>
            <p:cNvSpPr/>
            <p:nvPr/>
          </p:nvSpPr>
          <p:spPr bwMode="auto">
            <a:xfrm>
              <a:off x="6061800" y="1250942"/>
              <a:ext cx="782964" cy="1038375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sphere">
              <a:fgClr>
                <a:srgbClr val="FF6600"/>
              </a:fgClr>
              <a:bgClr>
                <a:schemeClr val="tx1">
                  <a:lumMod val="65000"/>
                  <a:lumOff val="35000"/>
                </a:schemeClr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>
              <a:glow rad="127000">
                <a:srgbClr val="FF6600"/>
              </a:glow>
            </a:effectLst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" name="正方形/長方形 186"/>
            <p:cNvSpPr/>
            <p:nvPr/>
          </p:nvSpPr>
          <p:spPr bwMode="auto">
            <a:xfrm>
              <a:off x="6061800" y="1943835"/>
              <a:ext cx="782964" cy="207207"/>
            </a:xfrm>
            <a:prstGeom prst="rect">
              <a:avLst/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tx1">
                    <a:lumMod val="50000"/>
                    <a:lumOff val="50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" name="四角形: 上の 2 つの角を丸める 187"/>
            <p:cNvSpPr/>
            <p:nvPr/>
          </p:nvSpPr>
          <p:spPr bwMode="auto">
            <a:xfrm>
              <a:off x="4770968" y="3147720"/>
              <a:ext cx="3364628" cy="18514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楕円 188"/>
            <p:cNvSpPr/>
            <p:nvPr/>
          </p:nvSpPr>
          <p:spPr bwMode="auto">
            <a:xfrm>
              <a:off x="6213611" y="2610122"/>
              <a:ext cx="479342" cy="479340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54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楕円 189"/>
            <p:cNvSpPr/>
            <p:nvPr/>
          </p:nvSpPr>
          <p:spPr bwMode="auto">
            <a:xfrm>
              <a:off x="6271242" y="2667753"/>
              <a:ext cx="364080" cy="364078"/>
            </a:xfrm>
            <a:prstGeom prst="ellipse">
              <a:avLst/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楕円 190"/>
            <p:cNvSpPr/>
            <p:nvPr/>
          </p:nvSpPr>
          <p:spPr bwMode="auto">
            <a:xfrm>
              <a:off x="6428405" y="2699141"/>
              <a:ext cx="49754" cy="107866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54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2" name="四角形: 角を丸くする 191"/>
            <p:cNvSpPr/>
            <p:nvPr/>
          </p:nvSpPr>
          <p:spPr bwMode="auto">
            <a:xfrm>
              <a:off x="6914304" y="2666809"/>
              <a:ext cx="121320" cy="323824"/>
            </a:xfrm>
            <a:prstGeom prst="roundRect">
              <a:avLst/>
            </a:prstGeom>
            <a:solidFill>
              <a:schemeClr val="tx1">
                <a:lumMod val="85000"/>
                <a:lumOff val="1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四角形: 角を丸くする 192"/>
            <p:cNvSpPr/>
            <p:nvPr/>
          </p:nvSpPr>
          <p:spPr bwMode="auto">
            <a:xfrm>
              <a:off x="6895506" y="2694592"/>
              <a:ext cx="158916" cy="80460"/>
            </a:xfrm>
            <a:prstGeom prst="round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正方形/長方形 193"/>
            <p:cNvSpPr/>
            <p:nvPr/>
          </p:nvSpPr>
          <p:spPr bwMode="auto">
            <a:xfrm>
              <a:off x="6010464" y="2139951"/>
              <a:ext cx="885636" cy="293540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lumMod val="95000"/>
                    <a:lumOff val="5000"/>
                  </a:schemeClr>
                </a:gs>
                <a:gs pos="50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95" name="グループ化 194"/>
            <p:cNvGrpSpPr/>
            <p:nvPr/>
          </p:nvGrpSpPr>
          <p:grpSpPr>
            <a:xfrm rot="5400000">
              <a:off x="5738152" y="153981"/>
              <a:ext cx="1429891" cy="2939373"/>
              <a:chOff x="3114426" y="2978950"/>
              <a:chExt cx="2739388" cy="1440160"/>
            </a:xfrm>
            <a:solidFill>
              <a:schemeClr val="bg1">
                <a:lumMod val="75000"/>
              </a:schemeClr>
            </a:solidFill>
          </p:grpSpPr>
          <p:sp>
            <p:nvSpPr>
              <p:cNvPr id="196" name="四角形: 角を丸くする 195"/>
              <p:cNvSpPr/>
              <p:nvPr/>
            </p:nvSpPr>
            <p:spPr bwMode="auto">
              <a:xfrm>
                <a:off x="3114426" y="2978950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四角形: 角を丸くする 196"/>
              <p:cNvSpPr/>
              <p:nvPr/>
            </p:nvSpPr>
            <p:spPr bwMode="auto">
              <a:xfrm>
                <a:off x="3321631" y="2978950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四角形: 角を丸くする 197"/>
              <p:cNvSpPr/>
              <p:nvPr/>
            </p:nvSpPr>
            <p:spPr bwMode="auto">
              <a:xfrm>
                <a:off x="3528836" y="2978950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四角形: 角を丸くする 198"/>
              <p:cNvSpPr/>
              <p:nvPr/>
            </p:nvSpPr>
            <p:spPr bwMode="auto">
              <a:xfrm>
                <a:off x="3736041" y="2978950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四角形: 角を丸くする 199"/>
              <p:cNvSpPr/>
              <p:nvPr/>
            </p:nvSpPr>
            <p:spPr bwMode="auto">
              <a:xfrm>
                <a:off x="3943246" y="2978950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四角形: 角を丸くする 200"/>
              <p:cNvSpPr/>
              <p:nvPr/>
            </p:nvSpPr>
            <p:spPr bwMode="auto">
              <a:xfrm>
                <a:off x="4150451" y="2978950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四角形: 角を丸くする 201"/>
              <p:cNvSpPr/>
              <p:nvPr/>
            </p:nvSpPr>
            <p:spPr bwMode="auto">
              <a:xfrm>
                <a:off x="4357656" y="2978950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四角形: 角を丸くする 202"/>
              <p:cNvSpPr/>
              <p:nvPr/>
            </p:nvSpPr>
            <p:spPr bwMode="auto">
              <a:xfrm>
                <a:off x="4564861" y="2978950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四角形: 角を丸くする 203"/>
              <p:cNvSpPr/>
              <p:nvPr/>
            </p:nvSpPr>
            <p:spPr bwMode="auto">
              <a:xfrm>
                <a:off x="4772066" y="2978950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四角形: 角を丸くする 204"/>
              <p:cNvSpPr/>
              <p:nvPr/>
            </p:nvSpPr>
            <p:spPr bwMode="auto">
              <a:xfrm>
                <a:off x="4979271" y="2978950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四角形: 角を丸くする 205"/>
              <p:cNvSpPr/>
              <p:nvPr/>
            </p:nvSpPr>
            <p:spPr bwMode="auto">
              <a:xfrm>
                <a:off x="5186476" y="2978950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四角形: 角を丸くする 206"/>
              <p:cNvSpPr/>
              <p:nvPr/>
            </p:nvSpPr>
            <p:spPr bwMode="auto">
              <a:xfrm>
                <a:off x="5393681" y="2978950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四角形: 角を丸くする 207"/>
              <p:cNvSpPr/>
              <p:nvPr/>
            </p:nvSpPr>
            <p:spPr bwMode="auto">
              <a:xfrm>
                <a:off x="5808095" y="2978950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四角形: 角を丸くする 208"/>
              <p:cNvSpPr/>
              <p:nvPr/>
            </p:nvSpPr>
            <p:spPr bwMode="auto">
              <a:xfrm>
                <a:off x="5600886" y="2978950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10" name="グループ化 209"/>
          <p:cNvGrpSpPr/>
          <p:nvPr/>
        </p:nvGrpSpPr>
        <p:grpSpPr>
          <a:xfrm>
            <a:off x="4182571" y="3096872"/>
            <a:ext cx="1564478" cy="1257289"/>
            <a:chOff x="4770968" y="628884"/>
            <a:chExt cx="3364628" cy="2703976"/>
          </a:xfrm>
        </p:grpSpPr>
        <p:sp>
          <p:nvSpPr>
            <p:cNvPr id="211" name="正方形/長方形 210"/>
            <p:cNvSpPr/>
            <p:nvPr/>
          </p:nvSpPr>
          <p:spPr bwMode="auto">
            <a:xfrm>
              <a:off x="4869480" y="683695"/>
              <a:ext cx="3167604" cy="2565285"/>
            </a:xfrm>
            <a:prstGeom prst="rect">
              <a:avLst/>
            </a:prstGeom>
            <a:solidFill>
              <a:srgbClr val="66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2" name="正方形/長方形 211"/>
            <p:cNvSpPr/>
            <p:nvPr/>
          </p:nvSpPr>
          <p:spPr bwMode="auto">
            <a:xfrm>
              <a:off x="4983780" y="798615"/>
              <a:ext cx="2939004" cy="1688175"/>
            </a:xfrm>
            <a:prstGeom prst="rect">
              <a:avLst/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  <a:ln w="9525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3" name="正方形/長方形 212"/>
            <p:cNvSpPr/>
            <p:nvPr/>
          </p:nvSpPr>
          <p:spPr bwMode="auto">
            <a:xfrm>
              <a:off x="5652444" y="633761"/>
              <a:ext cx="1643589" cy="1854820"/>
            </a:xfrm>
            <a:prstGeom prst="rect">
              <a:avLst/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  <a:ln w="9525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4" name="四角形: 上の 2 つの角を丸める 213"/>
            <p:cNvSpPr/>
            <p:nvPr/>
          </p:nvSpPr>
          <p:spPr bwMode="auto">
            <a:xfrm>
              <a:off x="4869480" y="628884"/>
              <a:ext cx="3167604" cy="169731"/>
            </a:xfrm>
            <a:prstGeom prst="round2SameRect">
              <a:avLst/>
            </a:prstGeom>
            <a:solidFill>
              <a:schemeClr val="tx1">
                <a:lumMod val="95000"/>
                <a:lumOff val="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5" name="台形 214"/>
            <p:cNvSpPr/>
            <p:nvPr/>
          </p:nvSpPr>
          <p:spPr bwMode="auto">
            <a:xfrm>
              <a:off x="4983780" y="2303876"/>
              <a:ext cx="2939004" cy="184704"/>
            </a:xfrm>
            <a:prstGeom prst="trapezoid">
              <a:avLst>
                <a:gd name="adj" fmla="val 361917"/>
              </a:avLst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3500000" scaled="1"/>
              <a:tileRect/>
            </a:gradFill>
            <a:ln w="9525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6" name="四角形: 上の 2 つの角を丸める 215"/>
            <p:cNvSpPr/>
            <p:nvPr/>
          </p:nvSpPr>
          <p:spPr bwMode="auto">
            <a:xfrm>
              <a:off x="6061800" y="1250942"/>
              <a:ext cx="782964" cy="1038375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sphere">
              <a:fgClr>
                <a:srgbClr val="FF6600"/>
              </a:fgClr>
              <a:bgClr>
                <a:schemeClr val="tx1">
                  <a:lumMod val="65000"/>
                  <a:lumOff val="35000"/>
                </a:schemeClr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>
              <a:glow rad="127000">
                <a:srgbClr val="FF6600"/>
              </a:glow>
            </a:effectLst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7" name="正方形/長方形 216"/>
            <p:cNvSpPr/>
            <p:nvPr/>
          </p:nvSpPr>
          <p:spPr bwMode="auto">
            <a:xfrm>
              <a:off x="6061800" y="1943835"/>
              <a:ext cx="782964" cy="207207"/>
            </a:xfrm>
            <a:prstGeom prst="rect">
              <a:avLst/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tx1">
                    <a:lumMod val="50000"/>
                    <a:lumOff val="50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8" name="四角形: 上の 2 つの角を丸める 217"/>
            <p:cNvSpPr/>
            <p:nvPr/>
          </p:nvSpPr>
          <p:spPr bwMode="auto">
            <a:xfrm>
              <a:off x="4770968" y="3147720"/>
              <a:ext cx="3364628" cy="18514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9" name="楕円 218"/>
            <p:cNvSpPr/>
            <p:nvPr/>
          </p:nvSpPr>
          <p:spPr bwMode="auto">
            <a:xfrm>
              <a:off x="6213611" y="2610122"/>
              <a:ext cx="479342" cy="479340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54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0" name="楕円 219"/>
            <p:cNvSpPr/>
            <p:nvPr/>
          </p:nvSpPr>
          <p:spPr bwMode="auto">
            <a:xfrm>
              <a:off x="6271242" y="2667753"/>
              <a:ext cx="364080" cy="364078"/>
            </a:xfrm>
            <a:prstGeom prst="ellipse">
              <a:avLst/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1" name="楕円 220"/>
            <p:cNvSpPr/>
            <p:nvPr/>
          </p:nvSpPr>
          <p:spPr bwMode="auto">
            <a:xfrm>
              <a:off x="6428405" y="2699141"/>
              <a:ext cx="49754" cy="107866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54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2" name="四角形: 角を丸くする 221"/>
            <p:cNvSpPr/>
            <p:nvPr/>
          </p:nvSpPr>
          <p:spPr bwMode="auto">
            <a:xfrm>
              <a:off x="6914304" y="2666809"/>
              <a:ext cx="121320" cy="323824"/>
            </a:xfrm>
            <a:prstGeom prst="roundRect">
              <a:avLst/>
            </a:prstGeom>
            <a:solidFill>
              <a:schemeClr val="tx1">
                <a:lumMod val="85000"/>
                <a:lumOff val="1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3" name="四角形: 角を丸くする 222"/>
            <p:cNvSpPr/>
            <p:nvPr/>
          </p:nvSpPr>
          <p:spPr bwMode="auto">
            <a:xfrm>
              <a:off x="6895506" y="2694592"/>
              <a:ext cx="158916" cy="80460"/>
            </a:xfrm>
            <a:prstGeom prst="round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4" name="正方形/長方形 223"/>
            <p:cNvSpPr/>
            <p:nvPr/>
          </p:nvSpPr>
          <p:spPr bwMode="auto">
            <a:xfrm>
              <a:off x="6010464" y="2139951"/>
              <a:ext cx="885636" cy="293540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lumMod val="95000"/>
                    <a:lumOff val="5000"/>
                  </a:schemeClr>
                </a:gs>
                <a:gs pos="50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25" name="グループ化 224"/>
            <p:cNvGrpSpPr/>
            <p:nvPr/>
          </p:nvGrpSpPr>
          <p:grpSpPr>
            <a:xfrm rot="5400000">
              <a:off x="5738152" y="153981"/>
              <a:ext cx="1429891" cy="2939373"/>
              <a:chOff x="3114426" y="2978950"/>
              <a:chExt cx="2739388" cy="1440160"/>
            </a:xfrm>
            <a:solidFill>
              <a:schemeClr val="bg1">
                <a:lumMod val="75000"/>
              </a:schemeClr>
            </a:solidFill>
          </p:grpSpPr>
          <p:sp>
            <p:nvSpPr>
              <p:cNvPr id="226" name="四角形: 角を丸くする 225"/>
              <p:cNvSpPr/>
              <p:nvPr/>
            </p:nvSpPr>
            <p:spPr bwMode="auto">
              <a:xfrm>
                <a:off x="3114426" y="2978950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四角形: 角を丸くする 226"/>
              <p:cNvSpPr/>
              <p:nvPr/>
            </p:nvSpPr>
            <p:spPr bwMode="auto">
              <a:xfrm>
                <a:off x="3321631" y="2978950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四角形: 角を丸くする 227"/>
              <p:cNvSpPr/>
              <p:nvPr/>
            </p:nvSpPr>
            <p:spPr bwMode="auto">
              <a:xfrm>
                <a:off x="3528836" y="2978950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四角形: 角を丸くする 228"/>
              <p:cNvSpPr/>
              <p:nvPr/>
            </p:nvSpPr>
            <p:spPr bwMode="auto">
              <a:xfrm>
                <a:off x="3736041" y="2978950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四角形: 角を丸くする 229"/>
              <p:cNvSpPr/>
              <p:nvPr/>
            </p:nvSpPr>
            <p:spPr bwMode="auto">
              <a:xfrm>
                <a:off x="3943246" y="2978950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四角形: 角を丸くする 230"/>
              <p:cNvSpPr/>
              <p:nvPr/>
            </p:nvSpPr>
            <p:spPr bwMode="auto">
              <a:xfrm>
                <a:off x="4150451" y="2978950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四角形: 角を丸くする 231"/>
              <p:cNvSpPr/>
              <p:nvPr/>
            </p:nvSpPr>
            <p:spPr bwMode="auto">
              <a:xfrm>
                <a:off x="4357656" y="2978950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四角形: 角を丸くする 232"/>
              <p:cNvSpPr/>
              <p:nvPr/>
            </p:nvSpPr>
            <p:spPr bwMode="auto">
              <a:xfrm>
                <a:off x="4564861" y="2978950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四角形: 角を丸くする 233"/>
              <p:cNvSpPr/>
              <p:nvPr/>
            </p:nvSpPr>
            <p:spPr bwMode="auto">
              <a:xfrm>
                <a:off x="4772066" y="2978950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" name="四角形: 角を丸くする 234"/>
              <p:cNvSpPr/>
              <p:nvPr/>
            </p:nvSpPr>
            <p:spPr bwMode="auto">
              <a:xfrm>
                <a:off x="4979271" y="2978950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四角形: 角を丸くする 235"/>
              <p:cNvSpPr/>
              <p:nvPr/>
            </p:nvSpPr>
            <p:spPr bwMode="auto">
              <a:xfrm>
                <a:off x="5186476" y="2978950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四角形: 角を丸くする 236"/>
              <p:cNvSpPr/>
              <p:nvPr/>
            </p:nvSpPr>
            <p:spPr bwMode="auto">
              <a:xfrm>
                <a:off x="5393681" y="2978950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四角形: 角を丸くする 237"/>
              <p:cNvSpPr/>
              <p:nvPr/>
            </p:nvSpPr>
            <p:spPr bwMode="auto">
              <a:xfrm>
                <a:off x="5808095" y="2978950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四角形: 角を丸くする 238"/>
              <p:cNvSpPr/>
              <p:nvPr/>
            </p:nvSpPr>
            <p:spPr bwMode="auto">
              <a:xfrm>
                <a:off x="5600886" y="2978950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40" name="グループ化 239"/>
          <p:cNvGrpSpPr/>
          <p:nvPr/>
        </p:nvGrpSpPr>
        <p:grpSpPr>
          <a:xfrm>
            <a:off x="441928" y="1215067"/>
            <a:ext cx="1562740" cy="1198796"/>
            <a:chOff x="330031" y="527617"/>
            <a:chExt cx="3650204" cy="2800114"/>
          </a:xfrm>
        </p:grpSpPr>
        <p:sp>
          <p:nvSpPr>
            <p:cNvPr id="241" name="正方形/長方形 240"/>
            <p:cNvSpPr/>
            <p:nvPr/>
          </p:nvSpPr>
          <p:spPr bwMode="auto">
            <a:xfrm>
              <a:off x="571331" y="707636"/>
              <a:ext cx="3167604" cy="2565285"/>
            </a:xfrm>
            <a:prstGeom prst="rect">
              <a:avLst/>
            </a:prstGeom>
            <a:solidFill>
              <a:srgbClr val="C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正方形/長方形 241"/>
            <p:cNvSpPr/>
            <p:nvPr/>
          </p:nvSpPr>
          <p:spPr bwMode="auto">
            <a:xfrm>
              <a:off x="685631" y="822556"/>
              <a:ext cx="2939004" cy="1688175"/>
            </a:xfrm>
            <a:prstGeom prst="rect">
              <a:avLst/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  <a:ln w="9525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3" name="正方形/長方形 242"/>
            <p:cNvSpPr/>
            <p:nvPr/>
          </p:nvSpPr>
          <p:spPr bwMode="auto">
            <a:xfrm>
              <a:off x="1354295" y="657702"/>
              <a:ext cx="1643589" cy="1854820"/>
            </a:xfrm>
            <a:prstGeom prst="rect">
              <a:avLst/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  <a:ln w="9525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4" name="四角形: 上の 2 つの角を丸める 243"/>
            <p:cNvSpPr/>
            <p:nvPr/>
          </p:nvSpPr>
          <p:spPr bwMode="auto">
            <a:xfrm>
              <a:off x="571331" y="527617"/>
              <a:ext cx="3167604" cy="294940"/>
            </a:xfrm>
            <a:prstGeom prst="round2SameRect">
              <a:avLst/>
            </a:prstGeom>
            <a:solidFill>
              <a:srgbClr val="8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台形 244"/>
            <p:cNvSpPr/>
            <p:nvPr/>
          </p:nvSpPr>
          <p:spPr bwMode="auto">
            <a:xfrm>
              <a:off x="685631" y="2327817"/>
              <a:ext cx="2939004" cy="184704"/>
            </a:xfrm>
            <a:prstGeom prst="trapezoid">
              <a:avLst>
                <a:gd name="adj" fmla="val 361917"/>
              </a:avLst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3500000" scaled="1"/>
              <a:tileRect/>
            </a:gradFill>
            <a:ln w="9525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6" name="正方形/長方形 245"/>
            <p:cNvSpPr/>
            <p:nvPr/>
          </p:nvSpPr>
          <p:spPr bwMode="auto">
            <a:xfrm>
              <a:off x="1763651" y="1409898"/>
              <a:ext cx="782964" cy="765085"/>
            </a:xfrm>
            <a:prstGeom prst="rect">
              <a:avLst/>
            </a:prstGeom>
            <a:pattFill prst="sphere">
              <a:fgClr>
                <a:srgbClr val="FF6600"/>
              </a:fgClr>
              <a:bgClr>
                <a:schemeClr val="tx1">
                  <a:lumMod val="65000"/>
                  <a:lumOff val="35000"/>
                </a:schemeClr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>
              <a:glow rad="127000">
                <a:srgbClr val="FF6600"/>
              </a:glow>
            </a:effectLst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7" name="四角形: 上の 2 つの角を丸める 246"/>
            <p:cNvSpPr/>
            <p:nvPr/>
          </p:nvSpPr>
          <p:spPr bwMode="auto">
            <a:xfrm>
              <a:off x="330031" y="3200731"/>
              <a:ext cx="3650204" cy="12700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8" name="楕円 247"/>
            <p:cNvSpPr/>
            <p:nvPr/>
          </p:nvSpPr>
          <p:spPr bwMode="auto">
            <a:xfrm>
              <a:off x="1915462" y="2634063"/>
              <a:ext cx="479342" cy="479340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54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楕円 248"/>
            <p:cNvSpPr/>
            <p:nvPr/>
          </p:nvSpPr>
          <p:spPr bwMode="auto">
            <a:xfrm>
              <a:off x="1973093" y="2691694"/>
              <a:ext cx="364080" cy="364078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tx1"/>
                </a:gs>
              </a:gsLst>
              <a:lin ang="54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50" name="楕円 249"/>
            <p:cNvSpPr/>
            <p:nvPr/>
          </p:nvSpPr>
          <p:spPr bwMode="auto">
            <a:xfrm>
              <a:off x="2130256" y="2723082"/>
              <a:ext cx="49754" cy="107866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54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51" name="四角形: 角を丸くする 250"/>
            <p:cNvSpPr/>
            <p:nvPr/>
          </p:nvSpPr>
          <p:spPr bwMode="auto">
            <a:xfrm>
              <a:off x="2616155" y="2690750"/>
              <a:ext cx="121320" cy="323824"/>
            </a:xfrm>
            <a:prstGeom prst="roundRect">
              <a:avLst/>
            </a:prstGeom>
            <a:solidFill>
              <a:schemeClr val="tx1">
                <a:lumMod val="85000"/>
                <a:lumOff val="1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2" name="四角形: 角を丸くする 251"/>
            <p:cNvSpPr/>
            <p:nvPr/>
          </p:nvSpPr>
          <p:spPr bwMode="auto">
            <a:xfrm>
              <a:off x="2597357" y="2718533"/>
              <a:ext cx="158916" cy="80460"/>
            </a:xfrm>
            <a:prstGeom prst="round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フリーフォーム: 図形 252"/>
            <p:cNvSpPr/>
            <p:nvPr/>
          </p:nvSpPr>
          <p:spPr bwMode="auto">
            <a:xfrm>
              <a:off x="1763651" y="1274883"/>
              <a:ext cx="782964" cy="1169884"/>
            </a:xfrm>
            <a:custGeom>
              <a:avLst/>
              <a:gdLst>
                <a:gd name="connsiteX0" fmla="*/ 0 w 782964"/>
                <a:gd name="connsiteY0" fmla="*/ 900100 h 1169884"/>
                <a:gd name="connsiteX1" fmla="*/ 782964 w 782964"/>
                <a:gd name="connsiteY1" fmla="*/ 900100 h 1169884"/>
                <a:gd name="connsiteX2" fmla="*/ 782964 w 782964"/>
                <a:gd name="connsiteY2" fmla="*/ 1169884 h 1169884"/>
                <a:gd name="connsiteX3" fmla="*/ 0 w 782964"/>
                <a:gd name="connsiteY3" fmla="*/ 1169884 h 1169884"/>
                <a:gd name="connsiteX4" fmla="*/ 98747 w 782964"/>
                <a:gd name="connsiteY4" fmla="*/ 0 h 1169884"/>
                <a:gd name="connsiteX5" fmla="*/ 684217 w 782964"/>
                <a:gd name="connsiteY5" fmla="*/ 0 h 1169884"/>
                <a:gd name="connsiteX6" fmla="*/ 782964 w 782964"/>
                <a:gd name="connsiteY6" fmla="*/ 98747 h 1169884"/>
                <a:gd name="connsiteX7" fmla="*/ 782964 w 782964"/>
                <a:gd name="connsiteY7" fmla="*/ 135015 h 1169884"/>
                <a:gd name="connsiteX8" fmla="*/ 0 w 782964"/>
                <a:gd name="connsiteY8" fmla="*/ 135015 h 1169884"/>
                <a:gd name="connsiteX9" fmla="*/ 0 w 782964"/>
                <a:gd name="connsiteY9" fmla="*/ 98747 h 1169884"/>
                <a:gd name="connsiteX10" fmla="*/ 98747 w 782964"/>
                <a:gd name="connsiteY10" fmla="*/ 0 h 1169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82964" h="1169884">
                  <a:moveTo>
                    <a:pt x="0" y="900100"/>
                  </a:moveTo>
                  <a:lnTo>
                    <a:pt x="782964" y="900100"/>
                  </a:lnTo>
                  <a:lnTo>
                    <a:pt x="782964" y="1169884"/>
                  </a:lnTo>
                  <a:lnTo>
                    <a:pt x="0" y="1169884"/>
                  </a:lnTo>
                  <a:close/>
                  <a:moveTo>
                    <a:pt x="98747" y="0"/>
                  </a:moveTo>
                  <a:lnTo>
                    <a:pt x="684217" y="0"/>
                  </a:lnTo>
                  <a:cubicBezTo>
                    <a:pt x="738753" y="0"/>
                    <a:pt x="782964" y="44211"/>
                    <a:pt x="782964" y="98747"/>
                  </a:cubicBezTo>
                  <a:lnTo>
                    <a:pt x="782964" y="135015"/>
                  </a:lnTo>
                  <a:lnTo>
                    <a:pt x="0" y="135015"/>
                  </a:lnTo>
                  <a:lnTo>
                    <a:pt x="0" y="98747"/>
                  </a:lnTo>
                  <a:cubicBezTo>
                    <a:pt x="0" y="44211"/>
                    <a:pt x="44211" y="0"/>
                    <a:pt x="9874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95000"/>
                    <a:lumOff val="5000"/>
                  </a:schemeClr>
                </a:gs>
                <a:gs pos="50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54" name="グループ化 253"/>
            <p:cNvGrpSpPr/>
            <p:nvPr/>
          </p:nvGrpSpPr>
          <p:grpSpPr>
            <a:xfrm>
              <a:off x="789111" y="822557"/>
              <a:ext cx="2739388" cy="1689964"/>
              <a:chOff x="3114426" y="2978950"/>
              <a:chExt cx="2739388" cy="1440160"/>
            </a:xfrm>
            <a:solidFill>
              <a:schemeClr val="bg1">
                <a:lumMod val="75000"/>
              </a:schemeClr>
            </a:solidFill>
          </p:grpSpPr>
          <p:sp>
            <p:nvSpPr>
              <p:cNvPr id="255" name="四角形: 角を丸くする 254"/>
              <p:cNvSpPr/>
              <p:nvPr/>
            </p:nvSpPr>
            <p:spPr bwMode="auto">
              <a:xfrm>
                <a:off x="3114426" y="2978950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" name="四角形: 角を丸くする 255"/>
              <p:cNvSpPr/>
              <p:nvPr/>
            </p:nvSpPr>
            <p:spPr bwMode="auto">
              <a:xfrm>
                <a:off x="3321631" y="2978950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" name="四角形: 角を丸くする 256"/>
              <p:cNvSpPr/>
              <p:nvPr/>
            </p:nvSpPr>
            <p:spPr bwMode="auto">
              <a:xfrm>
                <a:off x="3528836" y="2978950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四角形: 角を丸くする 257"/>
              <p:cNvSpPr/>
              <p:nvPr/>
            </p:nvSpPr>
            <p:spPr bwMode="auto">
              <a:xfrm>
                <a:off x="3736041" y="2978950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" name="四角形: 角を丸くする 258"/>
              <p:cNvSpPr/>
              <p:nvPr/>
            </p:nvSpPr>
            <p:spPr bwMode="auto">
              <a:xfrm>
                <a:off x="3943246" y="2978950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" name="四角形: 角を丸くする 259"/>
              <p:cNvSpPr/>
              <p:nvPr/>
            </p:nvSpPr>
            <p:spPr bwMode="auto">
              <a:xfrm>
                <a:off x="4150451" y="2978950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" name="四角形: 角を丸くする 260"/>
              <p:cNvSpPr/>
              <p:nvPr/>
            </p:nvSpPr>
            <p:spPr bwMode="auto">
              <a:xfrm>
                <a:off x="4357656" y="2978950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" name="四角形: 角を丸くする 261"/>
              <p:cNvSpPr/>
              <p:nvPr/>
            </p:nvSpPr>
            <p:spPr bwMode="auto">
              <a:xfrm>
                <a:off x="4564861" y="2978950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" name="四角形: 角を丸くする 262"/>
              <p:cNvSpPr/>
              <p:nvPr/>
            </p:nvSpPr>
            <p:spPr bwMode="auto">
              <a:xfrm>
                <a:off x="4772066" y="2978950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" name="四角形: 角を丸くする 263"/>
              <p:cNvSpPr/>
              <p:nvPr/>
            </p:nvSpPr>
            <p:spPr bwMode="auto">
              <a:xfrm>
                <a:off x="4979271" y="2978950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" name="四角形: 角を丸くする 264"/>
              <p:cNvSpPr/>
              <p:nvPr/>
            </p:nvSpPr>
            <p:spPr bwMode="auto">
              <a:xfrm>
                <a:off x="5186476" y="2978950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四角形: 角を丸くする 265"/>
              <p:cNvSpPr/>
              <p:nvPr/>
            </p:nvSpPr>
            <p:spPr bwMode="auto">
              <a:xfrm>
                <a:off x="5393681" y="2978950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" name="四角形: 角を丸くする 266"/>
              <p:cNvSpPr/>
              <p:nvPr/>
            </p:nvSpPr>
            <p:spPr bwMode="auto">
              <a:xfrm>
                <a:off x="5808095" y="2978950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四角形: 角を丸くする 267"/>
              <p:cNvSpPr/>
              <p:nvPr/>
            </p:nvSpPr>
            <p:spPr bwMode="auto">
              <a:xfrm>
                <a:off x="5600886" y="2978950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69" name="グループ化 268"/>
          <p:cNvGrpSpPr/>
          <p:nvPr/>
        </p:nvGrpSpPr>
        <p:grpSpPr>
          <a:xfrm>
            <a:off x="8321617" y="825907"/>
            <a:ext cx="782693" cy="1587180"/>
            <a:chOff x="2619142" y="3814763"/>
            <a:chExt cx="1223742" cy="2481559"/>
          </a:xfrm>
        </p:grpSpPr>
        <p:sp>
          <p:nvSpPr>
            <p:cNvPr id="270" name="四角形: 角を丸くする 269"/>
            <p:cNvSpPr/>
            <p:nvPr/>
          </p:nvSpPr>
          <p:spPr bwMode="auto">
            <a:xfrm>
              <a:off x="2832523" y="3833437"/>
              <a:ext cx="801728" cy="1890209"/>
            </a:xfrm>
            <a:prstGeom prst="roundRect">
              <a:avLst>
                <a:gd name="adj" fmla="val 2868"/>
              </a:avLst>
            </a:prstGeom>
            <a:solidFill>
              <a:schemeClr val="tx1">
                <a:lumMod val="85000"/>
                <a:lumOff val="1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271" name="四角形: 角を丸くする 270"/>
            <p:cNvSpPr/>
            <p:nvPr/>
          </p:nvSpPr>
          <p:spPr bwMode="auto">
            <a:xfrm>
              <a:off x="2750773" y="4002841"/>
              <a:ext cx="960480" cy="1530170"/>
            </a:xfrm>
            <a:prstGeom prst="roundRect">
              <a:avLst>
                <a:gd name="adj" fmla="val 2868"/>
              </a:avLst>
            </a:prstGeom>
            <a:solidFill>
              <a:schemeClr val="bg1">
                <a:lumMod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272" name="四角形: 角を丸くする 271"/>
            <p:cNvSpPr/>
            <p:nvPr/>
          </p:nvSpPr>
          <p:spPr bwMode="auto">
            <a:xfrm>
              <a:off x="2772197" y="3814763"/>
              <a:ext cx="927811" cy="70360"/>
            </a:xfrm>
            <a:prstGeom prst="roundRect">
              <a:avLst>
                <a:gd name="adj" fmla="val 7811"/>
              </a:avLst>
            </a:prstGeom>
            <a:solidFill>
              <a:schemeClr val="tx1">
                <a:lumMod val="85000"/>
                <a:lumOff val="1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273" name="四角形: 角を丸くする 272"/>
            <p:cNvSpPr/>
            <p:nvPr/>
          </p:nvSpPr>
          <p:spPr bwMode="auto">
            <a:xfrm>
              <a:off x="2772198" y="5706104"/>
              <a:ext cx="922378" cy="468201"/>
            </a:xfrm>
            <a:prstGeom prst="roundRect">
              <a:avLst>
                <a:gd name="adj" fmla="val 7811"/>
              </a:avLst>
            </a:prstGeom>
            <a:pattFill prst="smConfetti">
              <a:fgClr>
                <a:schemeClr val="bg1">
                  <a:lumMod val="65000"/>
                </a:schemeClr>
              </a:fgClr>
              <a:bgClr>
                <a:schemeClr val="bg1">
                  <a:lumMod val="50000"/>
                </a:schemeClr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274" name="四角形: 上の 2 つの角を丸める 273"/>
            <p:cNvSpPr/>
            <p:nvPr/>
          </p:nvSpPr>
          <p:spPr bwMode="auto">
            <a:xfrm>
              <a:off x="2619142" y="6153150"/>
              <a:ext cx="1223742" cy="14317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5" name="四角形: 角を丸くする 274"/>
            <p:cNvSpPr/>
            <p:nvPr/>
          </p:nvSpPr>
          <p:spPr bwMode="auto">
            <a:xfrm>
              <a:off x="2826973" y="4002841"/>
              <a:ext cx="807278" cy="1530170"/>
            </a:xfrm>
            <a:prstGeom prst="roundRect">
              <a:avLst>
                <a:gd name="adj" fmla="val 2868"/>
              </a:avLst>
            </a:prstGeom>
            <a:pattFill prst="wdUpDiag">
              <a:fgClr>
                <a:srgbClr val="FF6600"/>
              </a:fgClr>
              <a:bgClr>
                <a:srgbClr val="FFC000"/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76" name="フリーフォーム: 図形 275"/>
            <p:cNvSpPr/>
            <p:nvPr/>
          </p:nvSpPr>
          <p:spPr bwMode="auto">
            <a:xfrm>
              <a:off x="2775440" y="3924362"/>
              <a:ext cx="915895" cy="1687128"/>
            </a:xfrm>
            <a:custGeom>
              <a:avLst/>
              <a:gdLst>
                <a:gd name="connsiteX0" fmla="*/ 744330 w 915895"/>
                <a:gd name="connsiteY0" fmla="*/ 45719 h 1687128"/>
                <a:gd name="connsiteX1" fmla="*/ 744330 w 915895"/>
                <a:gd name="connsiteY1" fmla="*/ 1641409 h 1687128"/>
                <a:gd name="connsiteX2" fmla="*/ 830375 w 915895"/>
                <a:gd name="connsiteY2" fmla="*/ 1641409 h 1687128"/>
                <a:gd name="connsiteX3" fmla="*/ 830375 w 915895"/>
                <a:gd name="connsiteY3" fmla="*/ 45719 h 1687128"/>
                <a:gd name="connsiteX4" fmla="*/ 612568 w 915895"/>
                <a:gd name="connsiteY4" fmla="*/ 45719 h 1687128"/>
                <a:gd name="connsiteX5" fmla="*/ 612568 w 915895"/>
                <a:gd name="connsiteY5" fmla="*/ 1641409 h 1687128"/>
                <a:gd name="connsiteX6" fmla="*/ 698611 w 915895"/>
                <a:gd name="connsiteY6" fmla="*/ 1641409 h 1687128"/>
                <a:gd name="connsiteX7" fmla="*/ 698611 w 915895"/>
                <a:gd name="connsiteY7" fmla="*/ 45719 h 1687128"/>
                <a:gd name="connsiteX8" fmla="*/ 480806 w 915895"/>
                <a:gd name="connsiteY8" fmla="*/ 45719 h 1687128"/>
                <a:gd name="connsiteX9" fmla="*/ 480806 w 915895"/>
                <a:gd name="connsiteY9" fmla="*/ 1641409 h 1687128"/>
                <a:gd name="connsiteX10" fmla="*/ 566849 w 915895"/>
                <a:gd name="connsiteY10" fmla="*/ 1641409 h 1687128"/>
                <a:gd name="connsiteX11" fmla="*/ 566849 w 915895"/>
                <a:gd name="connsiteY11" fmla="*/ 45719 h 1687128"/>
                <a:gd name="connsiteX12" fmla="*/ 349044 w 915895"/>
                <a:gd name="connsiteY12" fmla="*/ 45719 h 1687128"/>
                <a:gd name="connsiteX13" fmla="*/ 349044 w 915895"/>
                <a:gd name="connsiteY13" fmla="*/ 1641409 h 1687128"/>
                <a:gd name="connsiteX14" fmla="*/ 435087 w 915895"/>
                <a:gd name="connsiteY14" fmla="*/ 1641409 h 1687128"/>
                <a:gd name="connsiteX15" fmla="*/ 435087 w 915895"/>
                <a:gd name="connsiteY15" fmla="*/ 45719 h 1687128"/>
                <a:gd name="connsiteX16" fmla="*/ 217282 w 915895"/>
                <a:gd name="connsiteY16" fmla="*/ 45719 h 1687128"/>
                <a:gd name="connsiteX17" fmla="*/ 217282 w 915895"/>
                <a:gd name="connsiteY17" fmla="*/ 1641409 h 1687128"/>
                <a:gd name="connsiteX18" fmla="*/ 303325 w 915895"/>
                <a:gd name="connsiteY18" fmla="*/ 1641409 h 1687128"/>
                <a:gd name="connsiteX19" fmla="*/ 303325 w 915895"/>
                <a:gd name="connsiteY19" fmla="*/ 45719 h 1687128"/>
                <a:gd name="connsiteX20" fmla="*/ 85519 w 915895"/>
                <a:gd name="connsiteY20" fmla="*/ 45719 h 1687128"/>
                <a:gd name="connsiteX21" fmla="*/ 85519 w 915895"/>
                <a:gd name="connsiteY21" fmla="*/ 1641409 h 1687128"/>
                <a:gd name="connsiteX22" fmla="*/ 171563 w 915895"/>
                <a:gd name="connsiteY22" fmla="*/ 1641409 h 1687128"/>
                <a:gd name="connsiteX23" fmla="*/ 171563 w 915895"/>
                <a:gd name="connsiteY23" fmla="*/ 45719 h 1687128"/>
                <a:gd name="connsiteX24" fmla="*/ 2579 w 915895"/>
                <a:gd name="connsiteY24" fmla="*/ 0 h 1687128"/>
                <a:gd name="connsiteX25" fmla="*/ 913316 w 915895"/>
                <a:gd name="connsiteY25" fmla="*/ 0 h 1687128"/>
                <a:gd name="connsiteX26" fmla="*/ 915895 w 915895"/>
                <a:gd name="connsiteY26" fmla="*/ 2579 h 1687128"/>
                <a:gd name="connsiteX27" fmla="*/ 915895 w 915895"/>
                <a:gd name="connsiteY27" fmla="*/ 43140 h 1687128"/>
                <a:gd name="connsiteX28" fmla="*/ 913316 w 915895"/>
                <a:gd name="connsiteY28" fmla="*/ 45719 h 1687128"/>
                <a:gd name="connsiteX29" fmla="*/ 876094 w 915895"/>
                <a:gd name="connsiteY29" fmla="*/ 45719 h 1687128"/>
                <a:gd name="connsiteX30" fmla="*/ 876094 w 915895"/>
                <a:gd name="connsiteY30" fmla="*/ 1641409 h 1687128"/>
                <a:gd name="connsiteX31" fmla="*/ 913316 w 915895"/>
                <a:gd name="connsiteY31" fmla="*/ 1641409 h 1687128"/>
                <a:gd name="connsiteX32" fmla="*/ 915895 w 915895"/>
                <a:gd name="connsiteY32" fmla="*/ 1643988 h 1687128"/>
                <a:gd name="connsiteX33" fmla="*/ 915895 w 915895"/>
                <a:gd name="connsiteY33" fmla="*/ 1684549 h 1687128"/>
                <a:gd name="connsiteX34" fmla="*/ 913316 w 915895"/>
                <a:gd name="connsiteY34" fmla="*/ 1687128 h 1687128"/>
                <a:gd name="connsiteX35" fmla="*/ 2579 w 915895"/>
                <a:gd name="connsiteY35" fmla="*/ 1687128 h 1687128"/>
                <a:gd name="connsiteX36" fmla="*/ 0 w 915895"/>
                <a:gd name="connsiteY36" fmla="*/ 1684549 h 1687128"/>
                <a:gd name="connsiteX37" fmla="*/ 0 w 915895"/>
                <a:gd name="connsiteY37" fmla="*/ 1643988 h 1687128"/>
                <a:gd name="connsiteX38" fmla="*/ 2579 w 915895"/>
                <a:gd name="connsiteY38" fmla="*/ 1641409 h 1687128"/>
                <a:gd name="connsiteX39" fmla="*/ 39800 w 915895"/>
                <a:gd name="connsiteY39" fmla="*/ 1641409 h 1687128"/>
                <a:gd name="connsiteX40" fmla="*/ 39800 w 915895"/>
                <a:gd name="connsiteY40" fmla="*/ 45719 h 1687128"/>
                <a:gd name="connsiteX41" fmla="*/ 2579 w 915895"/>
                <a:gd name="connsiteY41" fmla="*/ 45719 h 1687128"/>
                <a:gd name="connsiteX42" fmla="*/ 0 w 915895"/>
                <a:gd name="connsiteY42" fmla="*/ 43140 h 1687128"/>
                <a:gd name="connsiteX43" fmla="*/ 0 w 915895"/>
                <a:gd name="connsiteY43" fmla="*/ 2579 h 1687128"/>
                <a:gd name="connsiteX44" fmla="*/ 2579 w 915895"/>
                <a:gd name="connsiteY44" fmla="*/ 0 h 1687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915895" h="1687128">
                  <a:moveTo>
                    <a:pt x="744330" y="45719"/>
                  </a:moveTo>
                  <a:lnTo>
                    <a:pt x="744330" y="1641409"/>
                  </a:lnTo>
                  <a:lnTo>
                    <a:pt x="830375" y="1641409"/>
                  </a:lnTo>
                  <a:lnTo>
                    <a:pt x="830375" y="45719"/>
                  </a:lnTo>
                  <a:close/>
                  <a:moveTo>
                    <a:pt x="612568" y="45719"/>
                  </a:moveTo>
                  <a:lnTo>
                    <a:pt x="612568" y="1641409"/>
                  </a:lnTo>
                  <a:lnTo>
                    <a:pt x="698611" y="1641409"/>
                  </a:lnTo>
                  <a:lnTo>
                    <a:pt x="698611" y="45719"/>
                  </a:lnTo>
                  <a:close/>
                  <a:moveTo>
                    <a:pt x="480806" y="45719"/>
                  </a:moveTo>
                  <a:lnTo>
                    <a:pt x="480806" y="1641409"/>
                  </a:lnTo>
                  <a:lnTo>
                    <a:pt x="566849" y="1641409"/>
                  </a:lnTo>
                  <a:lnTo>
                    <a:pt x="566849" y="45719"/>
                  </a:lnTo>
                  <a:close/>
                  <a:moveTo>
                    <a:pt x="349044" y="45719"/>
                  </a:moveTo>
                  <a:lnTo>
                    <a:pt x="349044" y="1641409"/>
                  </a:lnTo>
                  <a:lnTo>
                    <a:pt x="435087" y="1641409"/>
                  </a:lnTo>
                  <a:lnTo>
                    <a:pt x="435087" y="45719"/>
                  </a:lnTo>
                  <a:close/>
                  <a:moveTo>
                    <a:pt x="217282" y="45719"/>
                  </a:moveTo>
                  <a:lnTo>
                    <a:pt x="217282" y="1641409"/>
                  </a:lnTo>
                  <a:lnTo>
                    <a:pt x="303325" y="1641409"/>
                  </a:lnTo>
                  <a:lnTo>
                    <a:pt x="303325" y="45719"/>
                  </a:lnTo>
                  <a:close/>
                  <a:moveTo>
                    <a:pt x="85519" y="45719"/>
                  </a:moveTo>
                  <a:lnTo>
                    <a:pt x="85519" y="1641409"/>
                  </a:lnTo>
                  <a:lnTo>
                    <a:pt x="171563" y="1641409"/>
                  </a:lnTo>
                  <a:lnTo>
                    <a:pt x="171563" y="45719"/>
                  </a:lnTo>
                  <a:close/>
                  <a:moveTo>
                    <a:pt x="2579" y="0"/>
                  </a:moveTo>
                  <a:lnTo>
                    <a:pt x="913316" y="0"/>
                  </a:lnTo>
                  <a:cubicBezTo>
                    <a:pt x="914740" y="0"/>
                    <a:pt x="915895" y="1155"/>
                    <a:pt x="915895" y="2579"/>
                  </a:cubicBezTo>
                  <a:lnTo>
                    <a:pt x="915895" y="43140"/>
                  </a:lnTo>
                  <a:cubicBezTo>
                    <a:pt x="915895" y="44564"/>
                    <a:pt x="914740" y="45719"/>
                    <a:pt x="913316" y="45719"/>
                  </a:cubicBezTo>
                  <a:lnTo>
                    <a:pt x="876094" y="45719"/>
                  </a:lnTo>
                  <a:lnTo>
                    <a:pt x="876094" y="1641409"/>
                  </a:lnTo>
                  <a:lnTo>
                    <a:pt x="913316" y="1641409"/>
                  </a:lnTo>
                  <a:cubicBezTo>
                    <a:pt x="914740" y="1641409"/>
                    <a:pt x="915895" y="1642564"/>
                    <a:pt x="915895" y="1643988"/>
                  </a:cubicBezTo>
                  <a:lnTo>
                    <a:pt x="915895" y="1684549"/>
                  </a:lnTo>
                  <a:cubicBezTo>
                    <a:pt x="915895" y="1685973"/>
                    <a:pt x="914740" y="1687128"/>
                    <a:pt x="913316" y="1687128"/>
                  </a:cubicBezTo>
                  <a:lnTo>
                    <a:pt x="2579" y="1687128"/>
                  </a:lnTo>
                  <a:cubicBezTo>
                    <a:pt x="1155" y="1687128"/>
                    <a:pt x="0" y="1685973"/>
                    <a:pt x="0" y="1684549"/>
                  </a:cubicBezTo>
                  <a:lnTo>
                    <a:pt x="0" y="1643988"/>
                  </a:lnTo>
                  <a:cubicBezTo>
                    <a:pt x="0" y="1642564"/>
                    <a:pt x="1155" y="1641409"/>
                    <a:pt x="2579" y="1641409"/>
                  </a:cubicBezTo>
                  <a:lnTo>
                    <a:pt x="39800" y="1641409"/>
                  </a:lnTo>
                  <a:lnTo>
                    <a:pt x="39800" y="45719"/>
                  </a:lnTo>
                  <a:lnTo>
                    <a:pt x="2579" y="45719"/>
                  </a:lnTo>
                  <a:cubicBezTo>
                    <a:pt x="1155" y="45719"/>
                    <a:pt x="0" y="44564"/>
                    <a:pt x="0" y="43140"/>
                  </a:cubicBezTo>
                  <a:lnTo>
                    <a:pt x="0" y="2579"/>
                  </a:lnTo>
                  <a:cubicBezTo>
                    <a:pt x="0" y="1155"/>
                    <a:pt x="1155" y="0"/>
                    <a:pt x="2579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</p:grpSp>
      <p:grpSp>
        <p:nvGrpSpPr>
          <p:cNvPr id="277" name="グループ化 276"/>
          <p:cNvGrpSpPr/>
          <p:nvPr/>
        </p:nvGrpSpPr>
        <p:grpSpPr>
          <a:xfrm>
            <a:off x="8208813" y="2774344"/>
            <a:ext cx="936766" cy="1584623"/>
            <a:chOff x="1150327" y="3884284"/>
            <a:chExt cx="1433554" cy="2424987"/>
          </a:xfrm>
        </p:grpSpPr>
        <p:sp>
          <p:nvSpPr>
            <p:cNvPr id="278" name="四角形: 角を丸くする 277"/>
            <p:cNvSpPr/>
            <p:nvPr/>
          </p:nvSpPr>
          <p:spPr bwMode="auto">
            <a:xfrm>
              <a:off x="1466240" y="3961066"/>
              <a:ext cx="801728" cy="1890209"/>
            </a:xfrm>
            <a:prstGeom prst="roundRect">
              <a:avLst>
                <a:gd name="adj" fmla="val 2868"/>
              </a:avLst>
            </a:prstGeom>
            <a:gradFill>
              <a:gsLst>
                <a:gs pos="50000">
                  <a:srgbClr val="663300"/>
                </a:gs>
                <a:gs pos="0">
                  <a:srgbClr val="FF6600"/>
                </a:gs>
                <a:gs pos="100000">
                  <a:srgbClr val="FF6600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279" name="四角形: 角を丸くする 278"/>
            <p:cNvSpPr/>
            <p:nvPr/>
          </p:nvSpPr>
          <p:spPr bwMode="auto">
            <a:xfrm>
              <a:off x="1384490" y="4130470"/>
              <a:ext cx="960480" cy="1530170"/>
            </a:xfrm>
            <a:prstGeom prst="roundRect">
              <a:avLst>
                <a:gd name="adj" fmla="val 2868"/>
              </a:avLst>
            </a:prstGeom>
            <a:gradFill flip="none" rotWithShape="1">
              <a:gsLst>
                <a:gs pos="50000">
                  <a:srgbClr val="C00000"/>
                </a:gs>
                <a:gs pos="0">
                  <a:srgbClr val="800000"/>
                </a:gs>
                <a:gs pos="100000">
                  <a:srgbClr val="800000"/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280" name="四角形: 角を丸くする 279"/>
            <p:cNvSpPr/>
            <p:nvPr/>
          </p:nvSpPr>
          <p:spPr bwMode="auto">
            <a:xfrm>
              <a:off x="1405915" y="3884284"/>
              <a:ext cx="922378" cy="128468"/>
            </a:xfrm>
            <a:prstGeom prst="roundRect">
              <a:avLst>
                <a:gd name="adj" fmla="val 7811"/>
              </a:avLst>
            </a:prstGeom>
            <a:solidFill>
              <a:srgbClr val="66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281" name="四角形: 角を丸くする 280"/>
            <p:cNvSpPr/>
            <p:nvPr/>
          </p:nvSpPr>
          <p:spPr bwMode="auto">
            <a:xfrm>
              <a:off x="1405915" y="5833733"/>
              <a:ext cx="922378" cy="242567"/>
            </a:xfrm>
            <a:prstGeom prst="roundRect">
              <a:avLst>
                <a:gd name="adj" fmla="val 7811"/>
              </a:avLst>
            </a:prstGeom>
            <a:pattFill prst="smConfetti">
              <a:fgClr>
                <a:srgbClr val="FFC000"/>
              </a:fgClr>
              <a:bgClr>
                <a:srgbClr val="FF6600"/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2" name="四角形: 角を丸くする 281"/>
            <p:cNvSpPr/>
            <p:nvPr/>
          </p:nvSpPr>
          <p:spPr bwMode="auto">
            <a:xfrm>
              <a:off x="1212240" y="6028995"/>
              <a:ext cx="1309728" cy="242567"/>
            </a:xfrm>
            <a:prstGeom prst="roundRect">
              <a:avLst>
                <a:gd name="adj" fmla="val 7811"/>
              </a:avLst>
            </a:prstGeom>
            <a:pattFill prst="lgConfetti">
              <a:fgClr>
                <a:srgbClr val="CC6600"/>
              </a:fgClr>
              <a:bgClr>
                <a:srgbClr val="663300"/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283" name="四角形: 角を丸くする 282"/>
            <p:cNvSpPr/>
            <p:nvPr/>
          </p:nvSpPr>
          <p:spPr bwMode="auto">
            <a:xfrm>
              <a:off x="1150327" y="6257987"/>
              <a:ext cx="1433554" cy="51284"/>
            </a:xfrm>
            <a:prstGeom prst="roundRect">
              <a:avLst>
                <a:gd name="adj" fmla="val 7811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284" name="四角形: 角を丸くする 283"/>
            <p:cNvSpPr/>
            <p:nvPr/>
          </p:nvSpPr>
          <p:spPr bwMode="auto">
            <a:xfrm>
              <a:off x="1496427" y="4928757"/>
              <a:ext cx="736606" cy="561262"/>
            </a:xfrm>
            <a:prstGeom prst="roundRect">
              <a:avLst>
                <a:gd name="adj" fmla="val 9333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285" name="四角形: 角を丸くする 284"/>
            <p:cNvSpPr/>
            <p:nvPr/>
          </p:nvSpPr>
          <p:spPr bwMode="auto">
            <a:xfrm>
              <a:off x="1534574" y="4967349"/>
              <a:ext cx="660312" cy="484078"/>
            </a:xfrm>
            <a:prstGeom prst="roundRect">
              <a:avLst>
                <a:gd name="adj" fmla="val 9333"/>
              </a:avLst>
            </a:prstGeom>
            <a:gradFill flip="none" rotWithShape="1">
              <a:gsLst>
                <a:gs pos="0">
                  <a:schemeClr val="tx1"/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54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286" name="四角形: 角を丸くする 285"/>
            <p:cNvSpPr/>
            <p:nvPr/>
          </p:nvSpPr>
          <p:spPr bwMode="auto">
            <a:xfrm>
              <a:off x="1639302" y="5065074"/>
              <a:ext cx="450856" cy="288628"/>
            </a:xfrm>
            <a:prstGeom prst="roundRect">
              <a:avLst>
                <a:gd name="adj" fmla="val 9333"/>
              </a:avLst>
            </a:prstGeom>
            <a:pattFill prst="wdUpDiag">
              <a:fgClr>
                <a:srgbClr val="FF6600"/>
              </a:fgClr>
              <a:bgClr>
                <a:srgbClr val="FFC000"/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87" name="フリーフォーム: 図形 286"/>
            <p:cNvSpPr/>
            <p:nvPr/>
          </p:nvSpPr>
          <p:spPr bwMode="auto">
            <a:xfrm>
              <a:off x="1409157" y="4051991"/>
              <a:ext cx="915895" cy="1687128"/>
            </a:xfrm>
            <a:custGeom>
              <a:avLst/>
              <a:gdLst>
                <a:gd name="connsiteX0" fmla="*/ 744330 w 915895"/>
                <a:gd name="connsiteY0" fmla="*/ 45719 h 1687128"/>
                <a:gd name="connsiteX1" fmla="*/ 744330 w 915895"/>
                <a:gd name="connsiteY1" fmla="*/ 1641409 h 1687128"/>
                <a:gd name="connsiteX2" fmla="*/ 830375 w 915895"/>
                <a:gd name="connsiteY2" fmla="*/ 1641409 h 1687128"/>
                <a:gd name="connsiteX3" fmla="*/ 830375 w 915895"/>
                <a:gd name="connsiteY3" fmla="*/ 45719 h 1687128"/>
                <a:gd name="connsiteX4" fmla="*/ 612568 w 915895"/>
                <a:gd name="connsiteY4" fmla="*/ 45719 h 1687128"/>
                <a:gd name="connsiteX5" fmla="*/ 612568 w 915895"/>
                <a:gd name="connsiteY5" fmla="*/ 1641409 h 1687128"/>
                <a:gd name="connsiteX6" fmla="*/ 698611 w 915895"/>
                <a:gd name="connsiteY6" fmla="*/ 1641409 h 1687128"/>
                <a:gd name="connsiteX7" fmla="*/ 698611 w 915895"/>
                <a:gd name="connsiteY7" fmla="*/ 45719 h 1687128"/>
                <a:gd name="connsiteX8" fmla="*/ 480806 w 915895"/>
                <a:gd name="connsiteY8" fmla="*/ 45719 h 1687128"/>
                <a:gd name="connsiteX9" fmla="*/ 480806 w 915895"/>
                <a:gd name="connsiteY9" fmla="*/ 1641409 h 1687128"/>
                <a:gd name="connsiteX10" fmla="*/ 566849 w 915895"/>
                <a:gd name="connsiteY10" fmla="*/ 1641409 h 1687128"/>
                <a:gd name="connsiteX11" fmla="*/ 566849 w 915895"/>
                <a:gd name="connsiteY11" fmla="*/ 45719 h 1687128"/>
                <a:gd name="connsiteX12" fmla="*/ 349044 w 915895"/>
                <a:gd name="connsiteY12" fmla="*/ 45719 h 1687128"/>
                <a:gd name="connsiteX13" fmla="*/ 349044 w 915895"/>
                <a:gd name="connsiteY13" fmla="*/ 1641409 h 1687128"/>
                <a:gd name="connsiteX14" fmla="*/ 435087 w 915895"/>
                <a:gd name="connsiteY14" fmla="*/ 1641409 h 1687128"/>
                <a:gd name="connsiteX15" fmla="*/ 435087 w 915895"/>
                <a:gd name="connsiteY15" fmla="*/ 45719 h 1687128"/>
                <a:gd name="connsiteX16" fmla="*/ 217282 w 915895"/>
                <a:gd name="connsiteY16" fmla="*/ 45719 h 1687128"/>
                <a:gd name="connsiteX17" fmla="*/ 217282 w 915895"/>
                <a:gd name="connsiteY17" fmla="*/ 1641409 h 1687128"/>
                <a:gd name="connsiteX18" fmla="*/ 303325 w 915895"/>
                <a:gd name="connsiteY18" fmla="*/ 1641409 h 1687128"/>
                <a:gd name="connsiteX19" fmla="*/ 303325 w 915895"/>
                <a:gd name="connsiteY19" fmla="*/ 45719 h 1687128"/>
                <a:gd name="connsiteX20" fmla="*/ 85519 w 915895"/>
                <a:gd name="connsiteY20" fmla="*/ 45719 h 1687128"/>
                <a:gd name="connsiteX21" fmla="*/ 85519 w 915895"/>
                <a:gd name="connsiteY21" fmla="*/ 1641409 h 1687128"/>
                <a:gd name="connsiteX22" fmla="*/ 171563 w 915895"/>
                <a:gd name="connsiteY22" fmla="*/ 1641409 h 1687128"/>
                <a:gd name="connsiteX23" fmla="*/ 171563 w 915895"/>
                <a:gd name="connsiteY23" fmla="*/ 45719 h 1687128"/>
                <a:gd name="connsiteX24" fmla="*/ 2579 w 915895"/>
                <a:gd name="connsiteY24" fmla="*/ 0 h 1687128"/>
                <a:gd name="connsiteX25" fmla="*/ 913316 w 915895"/>
                <a:gd name="connsiteY25" fmla="*/ 0 h 1687128"/>
                <a:gd name="connsiteX26" fmla="*/ 915895 w 915895"/>
                <a:gd name="connsiteY26" fmla="*/ 2579 h 1687128"/>
                <a:gd name="connsiteX27" fmla="*/ 915895 w 915895"/>
                <a:gd name="connsiteY27" fmla="*/ 43140 h 1687128"/>
                <a:gd name="connsiteX28" fmla="*/ 913316 w 915895"/>
                <a:gd name="connsiteY28" fmla="*/ 45719 h 1687128"/>
                <a:gd name="connsiteX29" fmla="*/ 876094 w 915895"/>
                <a:gd name="connsiteY29" fmla="*/ 45719 h 1687128"/>
                <a:gd name="connsiteX30" fmla="*/ 876094 w 915895"/>
                <a:gd name="connsiteY30" fmla="*/ 1641409 h 1687128"/>
                <a:gd name="connsiteX31" fmla="*/ 913316 w 915895"/>
                <a:gd name="connsiteY31" fmla="*/ 1641409 h 1687128"/>
                <a:gd name="connsiteX32" fmla="*/ 915895 w 915895"/>
                <a:gd name="connsiteY32" fmla="*/ 1643988 h 1687128"/>
                <a:gd name="connsiteX33" fmla="*/ 915895 w 915895"/>
                <a:gd name="connsiteY33" fmla="*/ 1684549 h 1687128"/>
                <a:gd name="connsiteX34" fmla="*/ 913316 w 915895"/>
                <a:gd name="connsiteY34" fmla="*/ 1687128 h 1687128"/>
                <a:gd name="connsiteX35" fmla="*/ 2579 w 915895"/>
                <a:gd name="connsiteY35" fmla="*/ 1687128 h 1687128"/>
                <a:gd name="connsiteX36" fmla="*/ 0 w 915895"/>
                <a:gd name="connsiteY36" fmla="*/ 1684549 h 1687128"/>
                <a:gd name="connsiteX37" fmla="*/ 0 w 915895"/>
                <a:gd name="connsiteY37" fmla="*/ 1643988 h 1687128"/>
                <a:gd name="connsiteX38" fmla="*/ 2579 w 915895"/>
                <a:gd name="connsiteY38" fmla="*/ 1641409 h 1687128"/>
                <a:gd name="connsiteX39" fmla="*/ 39800 w 915895"/>
                <a:gd name="connsiteY39" fmla="*/ 1641409 h 1687128"/>
                <a:gd name="connsiteX40" fmla="*/ 39800 w 915895"/>
                <a:gd name="connsiteY40" fmla="*/ 45719 h 1687128"/>
                <a:gd name="connsiteX41" fmla="*/ 2579 w 915895"/>
                <a:gd name="connsiteY41" fmla="*/ 45719 h 1687128"/>
                <a:gd name="connsiteX42" fmla="*/ 0 w 915895"/>
                <a:gd name="connsiteY42" fmla="*/ 43140 h 1687128"/>
                <a:gd name="connsiteX43" fmla="*/ 0 w 915895"/>
                <a:gd name="connsiteY43" fmla="*/ 2579 h 1687128"/>
                <a:gd name="connsiteX44" fmla="*/ 2579 w 915895"/>
                <a:gd name="connsiteY44" fmla="*/ 0 h 1687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915895" h="1687128">
                  <a:moveTo>
                    <a:pt x="744330" y="45719"/>
                  </a:moveTo>
                  <a:lnTo>
                    <a:pt x="744330" y="1641409"/>
                  </a:lnTo>
                  <a:lnTo>
                    <a:pt x="830375" y="1641409"/>
                  </a:lnTo>
                  <a:lnTo>
                    <a:pt x="830375" y="45719"/>
                  </a:lnTo>
                  <a:close/>
                  <a:moveTo>
                    <a:pt x="612568" y="45719"/>
                  </a:moveTo>
                  <a:lnTo>
                    <a:pt x="612568" y="1641409"/>
                  </a:lnTo>
                  <a:lnTo>
                    <a:pt x="698611" y="1641409"/>
                  </a:lnTo>
                  <a:lnTo>
                    <a:pt x="698611" y="45719"/>
                  </a:lnTo>
                  <a:close/>
                  <a:moveTo>
                    <a:pt x="480806" y="45719"/>
                  </a:moveTo>
                  <a:lnTo>
                    <a:pt x="480806" y="1641409"/>
                  </a:lnTo>
                  <a:lnTo>
                    <a:pt x="566849" y="1641409"/>
                  </a:lnTo>
                  <a:lnTo>
                    <a:pt x="566849" y="45719"/>
                  </a:lnTo>
                  <a:close/>
                  <a:moveTo>
                    <a:pt x="349044" y="45719"/>
                  </a:moveTo>
                  <a:lnTo>
                    <a:pt x="349044" y="1641409"/>
                  </a:lnTo>
                  <a:lnTo>
                    <a:pt x="435087" y="1641409"/>
                  </a:lnTo>
                  <a:lnTo>
                    <a:pt x="435087" y="45719"/>
                  </a:lnTo>
                  <a:close/>
                  <a:moveTo>
                    <a:pt x="217282" y="45719"/>
                  </a:moveTo>
                  <a:lnTo>
                    <a:pt x="217282" y="1641409"/>
                  </a:lnTo>
                  <a:lnTo>
                    <a:pt x="303325" y="1641409"/>
                  </a:lnTo>
                  <a:lnTo>
                    <a:pt x="303325" y="45719"/>
                  </a:lnTo>
                  <a:close/>
                  <a:moveTo>
                    <a:pt x="85519" y="45719"/>
                  </a:moveTo>
                  <a:lnTo>
                    <a:pt x="85519" y="1641409"/>
                  </a:lnTo>
                  <a:lnTo>
                    <a:pt x="171563" y="1641409"/>
                  </a:lnTo>
                  <a:lnTo>
                    <a:pt x="171563" y="45719"/>
                  </a:lnTo>
                  <a:close/>
                  <a:moveTo>
                    <a:pt x="2579" y="0"/>
                  </a:moveTo>
                  <a:lnTo>
                    <a:pt x="913316" y="0"/>
                  </a:lnTo>
                  <a:cubicBezTo>
                    <a:pt x="914740" y="0"/>
                    <a:pt x="915895" y="1155"/>
                    <a:pt x="915895" y="2579"/>
                  </a:cubicBezTo>
                  <a:lnTo>
                    <a:pt x="915895" y="43140"/>
                  </a:lnTo>
                  <a:cubicBezTo>
                    <a:pt x="915895" y="44564"/>
                    <a:pt x="914740" y="45719"/>
                    <a:pt x="913316" y="45719"/>
                  </a:cubicBezTo>
                  <a:lnTo>
                    <a:pt x="876094" y="45719"/>
                  </a:lnTo>
                  <a:lnTo>
                    <a:pt x="876094" y="1641409"/>
                  </a:lnTo>
                  <a:lnTo>
                    <a:pt x="913316" y="1641409"/>
                  </a:lnTo>
                  <a:cubicBezTo>
                    <a:pt x="914740" y="1641409"/>
                    <a:pt x="915895" y="1642564"/>
                    <a:pt x="915895" y="1643988"/>
                  </a:cubicBezTo>
                  <a:lnTo>
                    <a:pt x="915895" y="1684549"/>
                  </a:lnTo>
                  <a:cubicBezTo>
                    <a:pt x="915895" y="1685973"/>
                    <a:pt x="914740" y="1687128"/>
                    <a:pt x="913316" y="1687128"/>
                  </a:cubicBezTo>
                  <a:lnTo>
                    <a:pt x="2579" y="1687128"/>
                  </a:lnTo>
                  <a:cubicBezTo>
                    <a:pt x="1155" y="1687128"/>
                    <a:pt x="0" y="1685973"/>
                    <a:pt x="0" y="1684549"/>
                  </a:cubicBezTo>
                  <a:lnTo>
                    <a:pt x="0" y="1643988"/>
                  </a:lnTo>
                  <a:cubicBezTo>
                    <a:pt x="0" y="1642564"/>
                    <a:pt x="1155" y="1641409"/>
                    <a:pt x="2579" y="1641409"/>
                  </a:cubicBezTo>
                  <a:lnTo>
                    <a:pt x="39800" y="1641409"/>
                  </a:lnTo>
                  <a:lnTo>
                    <a:pt x="39800" y="45719"/>
                  </a:lnTo>
                  <a:lnTo>
                    <a:pt x="2579" y="45719"/>
                  </a:lnTo>
                  <a:cubicBezTo>
                    <a:pt x="1155" y="45719"/>
                    <a:pt x="0" y="44564"/>
                    <a:pt x="0" y="43140"/>
                  </a:cubicBezTo>
                  <a:lnTo>
                    <a:pt x="0" y="2579"/>
                  </a:lnTo>
                  <a:cubicBezTo>
                    <a:pt x="0" y="1155"/>
                    <a:pt x="1155" y="0"/>
                    <a:pt x="2579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288" name="楕円 287"/>
            <p:cNvSpPr/>
            <p:nvPr/>
          </p:nvSpPr>
          <p:spPr bwMode="auto">
            <a:xfrm>
              <a:off x="1791090" y="5854417"/>
              <a:ext cx="147279" cy="147279"/>
            </a:xfrm>
            <a:prstGeom prst="ellipse">
              <a:avLst/>
            </a:prstGeom>
            <a:gradFill flip="none" rotWithShape="1">
              <a:gsLst>
                <a:gs pos="0">
                  <a:schemeClr val="tx1"/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54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9" name="楕円 288"/>
            <p:cNvSpPr/>
            <p:nvPr/>
          </p:nvSpPr>
          <p:spPr bwMode="auto">
            <a:xfrm>
              <a:off x="1817092" y="5882649"/>
              <a:ext cx="95276" cy="9527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</p:grpSp>
      <p:grpSp>
        <p:nvGrpSpPr>
          <p:cNvPr id="290" name="グループ化 289"/>
          <p:cNvGrpSpPr/>
          <p:nvPr/>
        </p:nvGrpSpPr>
        <p:grpSpPr>
          <a:xfrm>
            <a:off x="2552805" y="4753341"/>
            <a:ext cx="1057906" cy="1546681"/>
            <a:chOff x="2800913" y="4075209"/>
            <a:chExt cx="1465412" cy="2142464"/>
          </a:xfrm>
        </p:grpSpPr>
        <p:sp>
          <p:nvSpPr>
            <p:cNvPr id="291" name="四角形: 上の 2 つの角を丸める 290"/>
            <p:cNvSpPr/>
            <p:nvPr/>
          </p:nvSpPr>
          <p:spPr bwMode="auto">
            <a:xfrm>
              <a:off x="2831261" y="4223038"/>
              <a:ext cx="1404716" cy="1305906"/>
            </a:xfrm>
            <a:prstGeom prst="round2SameRect">
              <a:avLst>
                <a:gd name="adj1" fmla="val 0"/>
                <a:gd name="adj2" fmla="val 0"/>
              </a:avLst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3500000" scaled="1"/>
              <a:tileRect/>
            </a:gradFill>
            <a:ln w="9525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92" name="四角形: 上の 2 つの角を丸める 291"/>
            <p:cNvSpPr/>
            <p:nvPr/>
          </p:nvSpPr>
          <p:spPr bwMode="auto">
            <a:xfrm>
              <a:off x="3054520" y="4223038"/>
              <a:ext cx="986683" cy="1305906"/>
            </a:xfrm>
            <a:prstGeom prst="round2SameRect">
              <a:avLst>
                <a:gd name="adj1" fmla="val 0"/>
                <a:gd name="adj2" fmla="val 0"/>
              </a:avLst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3500000" scaled="1"/>
              <a:tileRect/>
            </a:gradFill>
            <a:ln w="9525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93" name="四角形: 上の 2 つの角を丸める 292"/>
            <p:cNvSpPr/>
            <p:nvPr/>
          </p:nvSpPr>
          <p:spPr bwMode="auto">
            <a:xfrm>
              <a:off x="2978713" y="5977922"/>
              <a:ext cx="1109812" cy="181577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rgbClr val="8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四角形: 上の 2 つの角を丸める 293"/>
            <p:cNvSpPr/>
            <p:nvPr/>
          </p:nvSpPr>
          <p:spPr bwMode="auto">
            <a:xfrm>
              <a:off x="2800913" y="6121219"/>
              <a:ext cx="1465412" cy="9645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C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5" name="四角形: 上の 2 つの角を丸める 294"/>
            <p:cNvSpPr/>
            <p:nvPr/>
          </p:nvSpPr>
          <p:spPr bwMode="auto">
            <a:xfrm>
              <a:off x="2831261" y="4219057"/>
              <a:ext cx="52404" cy="1275658"/>
            </a:xfrm>
            <a:prstGeom prst="round2SameRect">
              <a:avLst>
                <a:gd name="adj1" fmla="val 0"/>
                <a:gd name="adj2" fmla="val 2376"/>
              </a:avLst>
            </a:prstGeom>
            <a:solidFill>
              <a:srgbClr val="C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6" name="四角形: 上の 2 つの角を丸める 295"/>
            <p:cNvSpPr/>
            <p:nvPr/>
          </p:nvSpPr>
          <p:spPr bwMode="auto">
            <a:xfrm>
              <a:off x="4180636" y="4219057"/>
              <a:ext cx="52404" cy="1275658"/>
            </a:xfrm>
            <a:prstGeom prst="round2SameRect">
              <a:avLst>
                <a:gd name="adj1" fmla="val 0"/>
                <a:gd name="adj2" fmla="val 2376"/>
              </a:avLst>
            </a:prstGeom>
            <a:solidFill>
              <a:srgbClr val="C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97" name="グループ化 296"/>
            <p:cNvGrpSpPr/>
            <p:nvPr/>
          </p:nvGrpSpPr>
          <p:grpSpPr>
            <a:xfrm rot="5400000">
              <a:off x="2484545" y="4811012"/>
              <a:ext cx="1379862" cy="80131"/>
              <a:chOff x="5683460" y="4478096"/>
              <a:chExt cx="1042948" cy="102928"/>
            </a:xfrm>
          </p:grpSpPr>
          <p:sp>
            <p:nvSpPr>
              <p:cNvPr id="327" name="四角形: 角を丸くする 326"/>
              <p:cNvSpPr/>
              <p:nvPr/>
            </p:nvSpPr>
            <p:spPr bwMode="auto">
              <a:xfrm>
                <a:off x="5698346" y="4478096"/>
                <a:ext cx="1013361" cy="102928"/>
              </a:xfrm>
              <a:prstGeom prst="roundRect">
                <a:avLst/>
              </a:prstGeom>
              <a:gradFill flip="none" rotWithShape="1">
                <a:gsLst>
                  <a:gs pos="0">
                    <a:srgbClr val="C00000"/>
                  </a:gs>
                  <a:gs pos="50000">
                    <a:srgbClr val="FF6600"/>
                  </a:gs>
                  <a:gs pos="100000">
                    <a:srgbClr val="C00000"/>
                  </a:gs>
                </a:gsLst>
                <a:lin ang="162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glow rad="127000">
                  <a:srgbClr val="FF6600"/>
                </a:glow>
              </a:effectLst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8" name="四角形: 角を丸くする 327"/>
              <p:cNvSpPr/>
              <p:nvPr/>
            </p:nvSpPr>
            <p:spPr bwMode="auto">
              <a:xfrm>
                <a:off x="5683460" y="4478096"/>
                <a:ext cx="93121" cy="102928"/>
              </a:xfrm>
              <a:prstGeom prst="roundRect">
                <a:avLst>
                  <a:gd name="adj" fmla="val 0"/>
                </a:avLst>
              </a:prstGeom>
              <a:gradFill flip="none" rotWithShape="1"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50000">
                    <a:schemeClr val="bg1">
                      <a:lumMod val="7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162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9" name="四角形: 角を丸くする 328"/>
              <p:cNvSpPr/>
              <p:nvPr/>
            </p:nvSpPr>
            <p:spPr bwMode="auto">
              <a:xfrm>
                <a:off x="6633287" y="4478096"/>
                <a:ext cx="93121" cy="102928"/>
              </a:xfrm>
              <a:prstGeom prst="roundRect">
                <a:avLst>
                  <a:gd name="adj" fmla="val 0"/>
                </a:avLst>
              </a:prstGeom>
              <a:gradFill flip="none" rotWithShape="1"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50000">
                    <a:schemeClr val="bg1">
                      <a:lumMod val="7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162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98" name="グループ化 297"/>
            <p:cNvGrpSpPr/>
            <p:nvPr/>
          </p:nvGrpSpPr>
          <p:grpSpPr>
            <a:xfrm rot="5400000">
              <a:off x="2733903" y="4811012"/>
              <a:ext cx="1379862" cy="80131"/>
              <a:chOff x="5683460" y="4478096"/>
              <a:chExt cx="1042948" cy="102928"/>
            </a:xfrm>
          </p:grpSpPr>
          <p:sp>
            <p:nvSpPr>
              <p:cNvPr id="324" name="四角形: 角を丸くする 323"/>
              <p:cNvSpPr/>
              <p:nvPr/>
            </p:nvSpPr>
            <p:spPr bwMode="auto">
              <a:xfrm>
                <a:off x="5698346" y="4478096"/>
                <a:ext cx="1013361" cy="102928"/>
              </a:xfrm>
              <a:prstGeom prst="roundRect">
                <a:avLst/>
              </a:prstGeom>
              <a:gradFill flip="none" rotWithShape="1">
                <a:gsLst>
                  <a:gs pos="0">
                    <a:srgbClr val="C00000"/>
                  </a:gs>
                  <a:gs pos="50000">
                    <a:srgbClr val="FF6600"/>
                  </a:gs>
                  <a:gs pos="100000">
                    <a:srgbClr val="C00000"/>
                  </a:gs>
                </a:gsLst>
                <a:lin ang="162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glow rad="127000">
                  <a:srgbClr val="FF6600"/>
                </a:glow>
              </a:effectLst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5" name="四角形: 角を丸くする 324"/>
              <p:cNvSpPr/>
              <p:nvPr/>
            </p:nvSpPr>
            <p:spPr bwMode="auto">
              <a:xfrm>
                <a:off x="5683460" y="4478096"/>
                <a:ext cx="93121" cy="102928"/>
              </a:xfrm>
              <a:prstGeom prst="roundRect">
                <a:avLst>
                  <a:gd name="adj" fmla="val 0"/>
                </a:avLst>
              </a:prstGeom>
              <a:gradFill flip="none" rotWithShape="1"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50000">
                    <a:schemeClr val="bg1">
                      <a:lumMod val="7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162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6" name="四角形: 角を丸くする 325"/>
              <p:cNvSpPr/>
              <p:nvPr/>
            </p:nvSpPr>
            <p:spPr bwMode="auto">
              <a:xfrm>
                <a:off x="6633287" y="4478096"/>
                <a:ext cx="93121" cy="102928"/>
              </a:xfrm>
              <a:prstGeom prst="roundRect">
                <a:avLst>
                  <a:gd name="adj" fmla="val 0"/>
                </a:avLst>
              </a:prstGeom>
              <a:gradFill flip="none" rotWithShape="1"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50000">
                    <a:schemeClr val="bg1">
                      <a:lumMod val="7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162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99" name="グループ化 298"/>
            <p:cNvGrpSpPr/>
            <p:nvPr/>
          </p:nvGrpSpPr>
          <p:grpSpPr>
            <a:xfrm rot="5400000">
              <a:off x="2983261" y="4811012"/>
              <a:ext cx="1379862" cy="80131"/>
              <a:chOff x="5683460" y="4478096"/>
              <a:chExt cx="1042948" cy="102928"/>
            </a:xfrm>
          </p:grpSpPr>
          <p:sp>
            <p:nvSpPr>
              <p:cNvPr id="321" name="四角形: 角を丸くする 320"/>
              <p:cNvSpPr/>
              <p:nvPr/>
            </p:nvSpPr>
            <p:spPr bwMode="auto">
              <a:xfrm>
                <a:off x="5698346" y="4478096"/>
                <a:ext cx="1013361" cy="102928"/>
              </a:xfrm>
              <a:prstGeom prst="roundRect">
                <a:avLst/>
              </a:prstGeom>
              <a:gradFill flip="none" rotWithShape="1">
                <a:gsLst>
                  <a:gs pos="0">
                    <a:srgbClr val="C00000"/>
                  </a:gs>
                  <a:gs pos="50000">
                    <a:srgbClr val="FF6600"/>
                  </a:gs>
                  <a:gs pos="100000">
                    <a:srgbClr val="C00000"/>
                  </a:gs>
                </a:gsLst>
                <a:lin ang="162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glow rad="127000">
                  <a:srgbClr val="FF6600"/>
                </a:glow>
              </a:effectLst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2" name="四角形: 角を丸くする 321"/>
              <p:cNvSpPr/>
              <p:nvPr/>
            </p:nvSpPr>
            <p:spPr bwMode="auto">
              <a:xfrm>
                <a:off x="5683460" y="4478096"/>
                <a:ext cx="93121" cy="102928"/>
              </a:xfrm>
              <a:prstGeom prst="roundRect">
                <a:avLst>
                  <a:gd name="adj" fmla="val 0"/>
                </a:avLst>
              </a:prstGeom>
              <a:gradFill flip="none" rotWithShape="1"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50000">
                    <a:schemeClr val="bg1">
                      <a:lumMod val="7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162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3" name="四角形: 角を丸くする 322"/>
              <p:cNvSpPr/>
              <p:nvPr/>
            </p:nvSpPr>
            <p:spPr bwMode="auto">
              <a:xfrm>
                <a:off x="6633287" y="4478096"/>
                <a:ext cx="93121" cy="102928"/>
              </a:xfrm>
              <a:prstGeom prst="roundRect">
                <a:avLst>
                  <a:gd name="adj" fmla="val 0"/>
                </a:avLst>
              </a:prstGeom>
              <a:gradFill flip="none" rotWithShape="1"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50000">
                    <a:schemeClr val="bg1">
                      <a:lumMod val="7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162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00" name="グループ化 299"/>
            <p:cNvGrpSpPr/>
            <p:nvPr/>
          </p:nvGrpSpPr>
          <p:grpSpPr>
            <a:xfrm rot="5400000">
              <a:off x="3232619" y="4811013"/>
              <a:ext cx="1379862" cy="80131"/>
              <a:chOff x="5683460" y="4478096"/>
              <a:chExt cx="1042948" cy="102928"/>
            </a:xfrm>
          </p:grpSpPr>
          <p:sp>
            <p:nvSpPr>
              <p:cNvPr id="318" name="四角形: 角を丸くする 317"/>
              <p:cNvSpPr/>
              <p:nvPr/>
            </p:nvSpPr>
            <p:spPr bwMode="auto">
              <a:xfrm>
                <a:off x="5698346" y="4478096"/>
                <a:ext cx="1013361" cy="102928"/>
              </a:xfrm>
              <a:prstGeom prst="roundRect">
                <a:avLst/>
              </a:prstGeom>
              <a:gradFill flip="none" rotWithShape="1">
                <a:gsLst>
                  <a:gs pos="0">
                    <a:srgbClr val="C00000"/>
                  </a:gs>
                  <a:gs pos="50000">
                    <a:srgbClr val="FF6600"/>
                  </a:gs>
                  <a:gs pos="100000">
                    <a:srgbClr val="C00000"/>
                  </a:gs>
                </a:gsLst>
                <a:lin ang="162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glow rad="127000">
                  <a:srgbClr val="FF6600"/>
                </a:glow>
              </a:effectLst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9" name="四角形: 角を丸くする 318"/>
              <p:cNvSpPr/>
              <p:nvPr/>
            </p:nvSpPr>
            <p:spPr bwMode="auto">
              <a:xfrm>
                <a:off x="5683460" y="4478096"/>
                <a:ext cx="93121" cy="102928"/>
              </a:xfrm>
              <a:prstGeom prst="roundRect">
                <a:avLst>
                  <a:gd name="adj" fmla="val 0"/>
                </a:avLst>
              </a:prstGeom>
              <a:gradFill flip="none" rotWithShape="1"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50000">
                    <a:schemeClr val="bg1">
                      <a:lumMod val="7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162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0" name="四角形: 角を丸くする 319"/>
              <p:cNvSpPr/>
              <p:nvPr/>
            </p:nvSpPr>
            <p:spPr bwMode="auto">
              <a:xfrm>
                <a:off x="6633287" y="4478096"/>
                <a:ext cx="93121" cy="102928"/>
              </a:xfrm>
              <a:prstGeom prst="roundRect">
                <a:avLst>
                  <a:gd name="adj" fmla="val 0"/>
                </a:avLst>
              </a:prstGeom>
              <a:gradFill flip="none" rotWithShape="1"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50000">
                    <a:schemeClr val="bg1">
                      <a:lumMod val="7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162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01" name="グループ化 300"/>
            <p:cNvGrpSpPr/>
            <p:nvPr/>
          </p:nvGrpSpPr>
          <p:grpSpPr>
            <a:xfrm>
              <a:off x="2800913" y="4330378"/>
              <a:ext cx="1465412" cy="1071924"/>
              <a:chOff x="3691591" y="4330377"/>
              <a:chExt cx="1576443" cy="1117283"/>
            </a:xfrm>
          </p:grpSpPr>
          <p:sp>
            <p:nvSpPr>
              <p:cNvPr id="308" name="四角形: 角を丸くする 307"/>
              <p:cNvSpPr/>
              <p:nvPr/>
            </p:nvSpPr>
            <p:spPr bwMode="auto">
              <a:xfrm rot="5400000" flipH="1">
                <a:off x="4456953" y="3565015"/>
                <a:ext cx="45719" cy="1576443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" name="四角形: 角を丸くする 308"/>
              <p:cNvSpPr/>
              <p:nvPr/>
            </p:nvSpPr>
            <p:spPr bwMode="auto">
              <a:xfrm rot="5400000" flipH="1">
                <a:off x="4456953" y="3684078"/>
                <a:ext cx="45719" cy="1576443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0" name="四角形: 角を丸くする 309"/>
              <p:cNvSpPr/>
              <p:nvPr/>
            </p:nvSpPr>
            <p:spPr bwMode="auto">
              <a:xfrm rot="5400000" flipH="1">
                <a:off x="4456953" y="3803141"/>
                <a:ext cx="45719" cy="1576443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1" name="四角形: 角を丸くする 310"/>
              <p:cNvSpPr/>
              <p:nvPr/>
            </p:nvSpPr>
            <p:spPr bwMode="auto">
              <a:xfrm rot="5400000" flipH="1">
                <a:off x="4456953" y="3922204"/>
                <a:ext cx="45719" cy="1576443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2" name="四角形: 角を丸くする 311"/>
              <p:cNvSpPr/>
              <p:nvPr/>
            </p:nvSpPr>
            <p:spPr bwMode="auto">
              <a:xfrm rot="5400000" flipH="1">
                <a:off x="4456953" y="4041267"/>
                <a:ext cx="45719" cy="1576443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" name="四角形: 角を丸くする 312"/>
              <p:cNvSpPr/>
              <p:nvPr/>
            </p:nvSpPr>
            <p:spPr bwMode="auto">
              <a:xfrm rot="5400000" flipH="1">
                <a:off x="4456953" y="4160330"/>
                <a:ext cx="45719" cy="1576443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4" name="四角形: 角を丸くする 313"/>
              <p:cNvSpPr/>
              <p:nvPr/>
            </p:nvSpPr>
            <p:spPr bwMode="auto">
              <a:xfrm rot="5400000" flipH="1">
                <a:off x="4456953" y="4279393"/>
                <a:ext cx="45719" cy="1576443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5" name="四角形: 角を丸くする 314"/>
              <p:cNvSpPr/>
              <p:nvPr/>
            </p:nvSpPr>
            <p:spPr bwMode="auto">
              <a:xfrm rot="5400000" flipH="1">
                <a:off x="4456953" y="4398456"/>
                <a:ext cx="45719" cy="1576443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6" name="四角形: 角を丸くする 315"/>
              <p:cNvSpPr/>
              <p:nvPr/>
            </p:nvSpPr>
            <p:spPr bwMode="auto">
              <a:xfrm rot="5400000" flipH="1">
                <a:off x="4456953" y="4517519"/>
                <a:ext cx="45719" cy="1576443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7" name="四角形: 角を丸くする 316"/>
              <p:cNvSpPr/>
              <p:nvPr/>
            </p:nvSpPr>
            <p:spPr bwMode="auto">
              <a:xfrm rot="5400000" flipH="1">
                <a:off x="4456953" y="4636579"/>
                <a:ext cx="45719" cy="1576443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02" name="四角形: 上の 2 つの角を丸める 301"/>
            <p:cNvSpPr/>
            <p:nvPr/>
          </p:nvSpPr>
          <p:spPr bwMode="auto">
            <a:xfrm>
              <a:off x="2831261" y="5494525"/>
              <a:ext cx="1404716" cy="534470"/>
            </a:xfrm>
            <a:prstGeom prst="round2SameRect">
              <a:avLst>
                <a:gd name="adj1" fmla="val 0"/>
                <a:gd name="adj2" fmla="val 2376"/>
              </a:avLst>
            </a:prstGeom>
            <a:solidFill>
              <a:srgbClr val="C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3" name="四角形: 角を丸くする 302"/>
            <p:cNvSpPr/>
            <p:nvPr/>
          </p:nvSpPr>
          <p:spPr bwMode="auto">
            <a:xfrm>
              <a:off x="3226440" y="5632450"/>
              <a:ext cx="677909" cy="253248"/>
            </a:xfrm>
            <a:prstGeom prst="roundRect">
              <a:avLst/>
            </a:prstGeom>
            <a:pattFill prst="dkHorz">
              <a:fgClr>
                <a:schemeClr val="bg2">
                  <a:lumMod val="50000"/>
                </a:schemeClr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04" name="グループ化 303"/>
            <p:cNvGrpSpPr/>
            <p:nvPr/>
          </p:nvGrpSpPr>
          <p:grpSpPr>
            <a:xfrm>
              <a:off x="3461416" y="5660640"/>
              <a:ext cx="191418" cy="191416"/>
              <a:chOff x="4581915" y="5854417"/>
              <a:chExt cx="147279" cy="147279"/>
            </a:xfrm>
          </p:grpSpPr>
          <p:sp>
            <p:nvSpPr>
              <p:cNvPr id="306" name="楕円 305"/>
              <p:cNvSpPr/>
              <p:nvPr/>
            </p:nvSpPr>
            <p:spPr bwMode="auto">
              <a:xfrm>
                <a:off x="4581915" y="5854417"/>
                <a:ext cx="147279" cy="147279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/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54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7" name="楕円 306"/>
              <p:cNvSpPr/>
              <p:nvPr/>
            </p:nvSpPr>
            <p:spPr bwMode="auto">
              <a:xfrm>
                <a:off x="4607917" y="5882649"/>
                <a:ext cx="95276" cy="9527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sp>
          <p:nvSpPr>
            <p:cNvPr id="305" name="四角形: 上の 2 つの角を丸める 304"/>
            <p:cNvSpPr/>
            <p:nvPr/>
          </p:nvSpPr>
          <p:spPr bwMode="auto">
            <a:xfrm>
              <a:off x="2831261" y="4075209"/>
              <a:ext cx="1404716" cy="14782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C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30" name="グループ化 329"/>
          <p:cNvGrpSpPr/>
          <p:nvPr/>
        </p:nvGrpSpPr>
        <p:grpSpPr>
          <a:xfrm>
            <a:off x="4441248" y="4753341"/>
            <a:ext cx="1057906" cy="1546681"/>
            <a:chOff x="4363013" y="4075209"/>
            <a:chExt cx="1465412" cy="2142464"/>
          </a:xfrm>
        </p:grpSpPr>
        <p:sp>
          <p:nvSpPr>
            <p:cNvPr id="331" name="四角形: 上の 2 つの角を丸める 330"/>
            <p:cNvSpPr/>
            <p:nvPr/>
          </p:nvSpPr>
          <p:spPr bwMode="auto">
            <a:xfrm>
              <a:off x="4393361" y="4223038"/>
              <a:ext cx="1404716" cy="1305906"/>
            </a:xfrm>
            <a:prstGeom prst="round2SameRect">
              <a:avLst>
                <a:gd name="adj1" fmla="val 0"/>
                <a:gd name="adj2" fmla="val 0"/>
              </a:avLst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3500000" scaled="1"/>
              <a:tileRect/>
            </a:gradFill>
            <a:ln w="9525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32" name="四角形: 上の 2 つの角を丸める 331"/>
            <p:cNvSpPr/>
            <p:nvPr/>
          </p:nvSpPr>
          <p:spPr bwMode="auto">
            <a:xfrm>
              <a:off x="4616620" y="4223038"/>
              <a:ext cx="986683" cy="1305906"/>
            </a:xfrm>
            <a:prstGeom prst="round2SameRect">
              <a:avLst>
                <a:gd name="adj1" fmla="val 0"/>
                <a:gd name="adj2" fmla="val 0"/>
              </a:avLst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3500000" scaled="1"/>
              <a:tileRect/>
            </a:gradFill>
            <a:ln w="9525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33" name="四角形: 上の 2 つの角を丸める 332"/>
            <p:cNvSpPr/>
            <p:nvPr/>
          </p:nvSpPr>
          <p:spPr bwMode="auto">
            <a:xfrm>
              <a:off x="4540813" y="5977922"/>
              <a:ext cx="1109812" cy="181577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chemeClr val="accent5">
                <a:lumMod val="1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4" name="四角形: 上の 2 つの角を丸める 333"/>
            <p:cNvSpPr/>
            <p:nvPr/>
          </p:nvSpPr>
          <p:spPr bwMode="auto">
            <a:xfrm>
              <a:off x="4363013" y="6121219"/>
              <a:ext cx="1465412" cy="9645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206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5" name="四角形: 上の 2 つの角を丸める 334"/>
            <p:cNvSpPr/>
            <p:nvPr/>
          </p:nvSpPr>
          <p:spPr bwMode="auto">
            <a:xfrm>
              <a:off x="4393361" y="4219057"/>
              <a:ext cx="52404" cy="1275658"/>
            </a:xfrm>
            <a:prstGeom prst="round2SameRect">
              <a:avLst>
                <a:gd name="adj1" fmla="val 0"/>
                <a:gd name="adj2" fmla="val 2376"/>
              </a:avLst>
            </a:prstGeom>
            <a:solidFill>
              <a:srgbClr val="00206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6" name="四角形: 上の 2 つの角を丸める 335"/>
            <p:cNvSpPr/>
            <p:nvPr/>
          </p:nvSpPr>
          <p:spPr bwMode="auto">
            <a:xfrm>
              <a:off x="5742736" y="4219057"/>
              <a:ext cx="52404" cy="1275658"/>
            </a:xfrm>
            <a:prstGeom prst="round2SameRect">
              <a:avLst>
                <a:gd name="adj1" fmla="val 0"/>
                <a:gd name="adj2" fmla="val 2376"/>
              </a:avLst>
            </a:prstGeom>
            <a:solidFill>
              <a:srgbClr val="00206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37" name="グループ化 336"/>
            <p:cNvGrpSpPr/>
            <p:nvPr/>
          </p:nvGrpSpPr>
          <p:grpSpPr>
            <a:xfrm rot="5400000">
              <a:off x="4046645" y="4811012"/>
              <a:ext cx="1379862" cy="80131"/>
              <a:chOff x="5683460" y="4478096"/>
              <a:chExt cx="1042948" cy="102928"/>
            </a:xfrm>
          </p:grpSpPr>
          <p:sp>
            <p:nvSpPr>
              <p:cNvPr id="367" name="四角形: 角を丸くする 366"/>
              <p:cNvSpPr/>
              <p:nvPr/>
            </p:nvSpPr>
            <p:spPr bwMode="auto">
              <a:xfrm>
                <a:off x="5698346" y="4478096"/>
                <a:ext cx="1013361" cy="102928"/>
              </a:xfrm>
              <a:prstGeom prst="roundRect">
                <a:avLst/>
              </a:prstGeom>
              <a:gradFill flip="none" rotWithShape="1">
                <a:gsLst>
                  <a:gs pos="0">
                    <a:srgbClr val="C00000"/>
                  </a:gs>
                  <a:gs pos="50000">
                    <a:srgbClr val="FF6600"/>
                  </a:gs>
                  <a:gs pos="100000">
                    <a:srgbClr val="C00000"/>
                  </a:gs>
                </a:gsLst>
                <a:lin ang="162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glow rad="127000">
                  <a:srgbClr val="FF6600"/>
                </a:glow>
              </a:effectLst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68" name="四角形: 角を丸くする 367"/>
              <p:cNvSpPr/>
              <p:nvPr/>
            </p:nvSpPr>
            <p:spPr bwMode="auto">
              <a:xfrm>
                <a:off x="5683460" y="4478096"/>
                <a:ext cx="93121" cy="102928"/>
              </a:xfrm>
              <a:prstGeom prst="roundRect">
                <a:avLst>
                  <a:gd name="adj" fmla="val 0"/>
                </a:avLst>
              </a:prstGeom>
              <a:gradFill flip="none" rotWithShape="1"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50000">
                    <a:schemeClr val="bg1">
                      <a:lumMod val="7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162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69" name="四角形: 角を丸くする 368"/>
              <p:cNvSpPr/>
              <p:nvPr/>
            </p:nvSpPr>
            <p:spPr bwMode="auto">
              <a:xfrm>
                <a:off x="6633287" y="4478096"/>
                <a:ext cx="93121" cy="102928"/>
              </a:xfrm>
              <a:prstGeom prst="roundRect">
                <a:avLst>
                  <a:gd name="adj" fmla="val 0"/>
                </a:avLst>
              </a:prstGeom>
              <a:gradFill flip="none" rotWithShape="1"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50000">
                    <a:schemeClr val="bg1">
                      <a:lumMod val="7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162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38" name="グループ化 337"/>
            <p:cNvGrpSpPr/>
            <p:nvPr/>
          </p:nvGrpSpPr>
          <p:grpSpPr>
            <a:xfrm rot="5400000">
              <a:off x="4296003" y="4811012"/>
              <a:ext cx="1379862" cy="80131"/>
              <a:chOff x="5683460" y="4478096"/>
              <a:chExt cx="1042948" cy="102928"/>
            </a:xfrm>
          </p:grpSpPr>
          <p:sp>
            <p:nvSpPr>
              <p:cNvPr id="364" name="四角形: 角を丸くする 363"/>
              <p:cNvSpPr/>
              <p:nvPr/>
            </p:nvSpPr>
            <p:spPr bwMode="auto">
              <a:xfrm>
                <a:off x="5698346" y="4478096"/>
                <a:ext cx="1013361" cy="102928"/>
              </a:xfrm>
              <a:prstGeom prst="roundRect">
                <a:avLst/>
              </a:prstGeom>
              <a:gradFill flip="none" rotWithShape="1">
                <a:gsLst>
                  <a:gs pos="0">
                    <a:srgbClr val="C00000"/>
                  </a:gs>
                  <a:gs pos="50000">
                    <a:srgbClr val="FF6600"/>
                  </a:gs>
                  <a:gs pos="100000">
                    <a:srgbClr val="C00000"/>
                  </a:gs>
                </a:gsLst>
                <a:lin ang="162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glow rad="127000">
                  <a:srgbClr val="FF6600"/>
                </a:glow>
              </a:effectLst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65" name="四角形: 角を丸くする 364"/>
              <p:cNvSpPr/>
              <p:nvPr/>
            </p:nvSpPr>
            <p:spPr bwMode="auto">
              <a:xfrm>
                <a:off x="5683460" y="4478096"/>
                <a:ext cx="93121" cy="102928"/>
              </a:xfrm>
              <a:prstGeom prst="roundRect">
                <a:avLst>
                  <a:gd name="adj" fmla="val 0"/>
                </a:avLst>
              </a:prstGeom>
              <a:gradFill flip="none" rotWithShape="1"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50000">
                    <a:schemeClr val="bg1">
                      <a:lumMod val="7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162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66" name="四角形: 角を丸くする 365"/>
              <p:cNvSpPr/>
              <p:nvPr/>
            </p:nvSpPr>
            <p:spPr bwMode="auto">
              <a:xfrm>
                <a:off x="6633287" y="4478096"/>
                <a:ext cx="93121" cy="102928"/>
              </a:xfrm>
              <a:prstGeom prst="roundRect">
                <a:avLst>
                  <a:gd name="adj" fmla="val 0"/>
                </a:avLst>
              </a:prstGeom>
              <a:gradFill flip="none" rotWithShape="1"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50000">
                    <a:schemeClr val="bg1">
                      <a:lumMod val="7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162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39" name="グループ化 338"/>
            <p:cNvGrpSpPr/>
            <p:nvPr/>
          </p:nvGrpSpPr>
          <p:grpSpPr>
            <a:xfrm rot="5400000">
              <a:off x="4545361" y="4811012"/>
              <a:ext cx="1379862" cy="80131"/>
              <a:chOff x="5683460" y="4478096"/>
              <a:chExt cx="1042948" cy="102928"/>
            </a:xfrm>
          </p:grpSpPr>
          <p:sp>
            <p:nvSpPr>
              <p:cNvPr id="361" name="四角形: 角を丸くする 360"/>
              <p:cNvSpPr/>
              <p:nvPr/>
            </p:nvSpPr>
            <p:spPr bwMode="auto">
              <a:xfrm>
                <a:off x="5698346" y="4478096"/>
                <a:ext cx="1013361" cy="102928"/>
              </a:xfrm>
              <a:prstGeom prst="roundRect">
                <a:avLst/>
              </a:prstGeom>
              <a:gradFill flip="none" rotWithShape="1">
                <a:gsLst>
                  <a:gs pos="0">
                    <a:srgbClr val="C00000"/>
                  </a:gs>
                  <a:gs pos="50000">
                    <a:srgbClr val="FF6600"/>
                  </a:gs>
                  <a:gs pos="100000">
                    <a:srgbClr val="C00000"/>
                  </a:gs>
                </a:gsLst>
                <a:lin ang="162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glow rad="127000">
                  <a:srgbClr val="FF6600"/>
                </a:glow>
              </a:effectLst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62" name="四角形: 角を丸くする 361"/>
              <p:cNvSpPr/>
              <p:nvPr/>
            </p:nvSpPr>
            <p:spPr bwMode="auto">
              <a:xfrm>
                <a:off x="5683460" y="4478096"/>
                <a:ext cx="93121" cy="102928"/>
              </a:xfrm>
              <a:prstGeom prst="roundRect">
                <a:avLst>
                  <a:gd name="adj" fmla="val 0"/>
                </a:avLst>
              </a:prstGeom>
              <a:gradFill flip="none" rotWithShape="1"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50000">
                    <a:schemeClr val="bg1">
                      <a:lumMod val="7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162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63" name="四角形: 角を丸くする 362"/>
              <p:cNvSpPr/>
              <p:nvPr/>
            </p:nvSpPr>
            <p:spPr bwMode="auto">
              <a:xfrm>
                <a:off x="6633287" y="4478096"/>
                <a:ext cx="93121" cy="102928"/>
              </a:xfrm>
              <a:prstGeom prst="roundRect">
                <a:avLst>
                  <a:gd name="adj" fmla="val 0"/>
                </a:avLst>
              </a:prstGeom>
              <a:gradFill flip="none" rotWithShape="1"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50000">
                    <a:schemeClr val="bg1">
                      <a:lumMod val="7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162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40" name="グループ化 339"/>
            <p:cNvGrpSpPr/>
            <p:nvPr/>
          </p:nvGrpSpPr>
          <p:grpSpPr>
            <a:xfrm rot="5400000">
              <a:off x="4794719" y="4811013"/>
              <a:ext cx="1379862" cy="80131"/>
              <a:chOff x="5683460" y="4478096"/>
              <a:chExt cx="1042948" cy="102928"/>
            </a:xfrm>
          </p:grpSpPr>
          <p:sp>
            <p:nvSpPr>
              <p:cNvPr id="358" name="四角形: 角を丸くする 357"/>
              <p:cNvSpPr/>
              <p:nvPr/>
            </p:nvSpPr>
            <p:spPr bwMode="auto">
              <a:xfrm>
                <a:off x="5698346" y="4478096"/>
                <a:ext cx="1013361" cy="102928"/>
              </a:xfrm>
              <a:prstGeom prst="roundRect">
                <a:avLst/>
              </a:prstGeom>
              <a:gradFill flip="none" rotWithShape="1">
                <a:gsLst>
                  <a:gs pos="0">
                    <a:srgbClr val="C00000"/>
                  </a:gs>
                  <a:gs pos="50000">
                    <a:srgbClr val="FF6600"/>
                  </a:gs>
                  <a:gs pos="100000">
                    <a:srgbClr val="C00000"/>
                  </a:gs>
                </a:gsLst>
                <a:lin ang="162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glow rad="127000">
                  <a:srgbClr val="FF6600"/>
                </a:glow>
              </a:effectLst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9" name="四角形: 角を丸くする 358"/>
              <p:cNvSpPr/>
              <p:nvPr/>
            </p:nvSpPr>
            <p:spPr bwMode="auto">
              <a:xfrm>
                <a:off x="5683460" y="4478096"/>
                <a:ext cx="93121" cy="102928"/>
              </a:xfrm>
              <a:prstGeom prst="roundRect">
                <a:avLst>
                  <a:gd name="adj" fmla="val 0"/>
                </a:avLst>
              </a:prstGeom>
              <a:gradFill flip="none" rotWithShape="1"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50000">
                    <a:schemeClr val="bg1">
                      <a:lumMod val="7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162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60" name="四角形: 角を丸くする 359"/>
              <p:cNvSpPr/>
              <p:nvPr/>
            </p:nvSpPr>
            <p:spPr bwMode="auto">
              <a:xfrm>
                <a:off x="6633287" y="4478096"/>
                <a:ext cx="93121" cy="102928"/>
              </a:xfrm>
              <a:prstGeom prst="roundRect">
                <a:avLst>
                  <a:gd name="adj" fmla="val 0"/>
                </a:avLst>
              </a:prstGeom>
              <a:gradFill flip="none" rotWithShape="1"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50000">
                    <a:schemeClr val="bg1">
                      <a:lumMod val="7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162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41" name="グループ化 340"/>
            <p:cNvGrpSpPr/>
            <p:nvPr/>
          </p:nvGrpSpPr>
          <p:grpSpPr>
            <a:xfrm>
              <a:off x="4363013" y="4330378"/>
              <a:ext cx="1465412" cy="1071924"/>
              <a:chOff x="3691591" y="4330377"/>
              <a:chExt cx="1576443" cy="1117283"/>
            </a:xfrm>
          </p:grpSpPr>
          <p:sp>
            <p:nvSpPr>
              <p:cNvPr id="348" name="四角形: 角を丸くする 347"/>
              <p:cNvSpPr/>
              <p:nvPr/>
            </p:nvSpPr>
            <p:spPr bwMode="auto">
              <a:xfrm rot="5400000" flipH="1">
                <a:off x="4456953" y="3565015"/>
                <a:ext cx="45719" cy="1576443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9" name="四角形: 角を丸くする 348"/>
              <p:cNvSpPr/>
              <p:nvPr/>
            </p:nvSpPr>
            <p:spPr bwMode="auto">
              <a:xfrm rot="5400000" flipH="1">
                <a:off x="4456953" y="3684078"/>
                <a:ext cx="45719" cy="1576443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0" name="四角形: 角を丸くする 349"/>
              <p:cNvSpPr/>
              <p:nvPr/>
            </p:nvSpPr>
            <p:spPr bwMode="auto">
              <a:xfrm rot="5400000" flipH="1">
                <a:off x="4456953" y="3803141"/>
                <a:ext cx="45719" cy="1576443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1" name="四角形: 角を丸くする 350"/>
              <p:cNvSpPr/>
              <p:nvPr/>
            </p:nvSpPr>
            <p:spPr bwMode="auto">
              <a:xfrm rot="5400000" flipH="1">
                <a:off x="4456953" y="3922204"/>
                <a:ext cx="45719" cy="1576443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2" name="四角形: 角を丸くする 351"/>
              <p:cNvSpPr/>
              <p:nvPr/>
            </p:nvSpPr>
            <p:spPr bwMode="auto">
              <a:xfrm rot="5400000" flipH="1">
                <a:off x="4456953" y="4041267"/>
                <a:ext cx="45719" cy="1576443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3" name="四角形: 角を丸くする 352"/>
              <p:cNvSpPr/>
              <p:nvPr/>
            </p:nvSpPr>
            <p:spPr bwMode="auto">
              <a:xfrm rot="5400000" flipH="1">
                <a:off x="4456953" y="4160330"/>
                <a:ext cx="45719" cy="1576443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4" name="四角形: 角を丸くする 353"/>
              <p:cNvSpPr/>
              <p:nvPr/>
            </p:nvSpPr>
            <p:spPr bwMode="auto">
              <a:xfrm rot="5400000" flipH="1">
                <a:off x="4456953" y="4279393"/>
                <a:ext cx="45719" cy="1576443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5" name="四角形: 角を丸くする 354"/>
              <p:cNvSpPr/>
              <p:nvPr/>
            </p:nvSpPr>
            <p:spPr bwMode="auto">
              <a:xfrm rot="5400000" flipH="1">
                <a:off x="4456953" y="4398456"/>
                <a:ext cx="45719" cy="1576443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6" name="四角形: 角を丸くする 355"/>
              <p:cNvSpPr/>
              <p:nvPr/>
            </p:nvSpPr>
            <p:spPr bwMode="auto">
              <a:xfrm rot="5400000" flipH="1">
                <a:off x="4456953" y="4517519"/>
                <a:ext cx="45719" cy="1576443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7" name="四角形: 角を丸くする 356"/>
              <p:cNvSpPr/>
              <p:nvPr/>
            </p:nvSpPr>
            <p:spPr bwMode="auto">
              <a:xfrm rot="5400000" flipH="1">
                <a:off x="4456953" y="4636579"/>
                <a:ext cx="45719" cy="1576443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42" name="四角形: 上の 2 つの角を丸める 341"/>
            <p:cNvSpPr/>
            <p:nvPr/>
          </p:nvSpPr>
          <p:spPr bwMode="auto">
            <a:xfrm>
              <a:off x="4393361" y="5494525"/>
              <a:ext cx="1404716" cy="534470"/>
            </a:xfrm>
            <a:prstGeom prst="round2SameRect">
              <a:avLst>
                <a:gd name="adj1" fmla="val 0"/>
                <a:gd name="adj2" fmla="val 2376"/>
              </a:avLst>
            </a:prstGeom>
            <a:solidFill>
              <a:srgbClr val="00206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3" name="四角形: 角を丸くする 342"/>
            <p:cNvSpPr/>
            <p:nvPr/>
          </p:nvSpPr>
          <p:spPr bwMode="auto">
            <a:xfrm>
              <a:off x="4788540" y="5632450"/>
              <a:ext cx="677909" cy="253248"/>
            </a:xfrm>
            <a:prstGeom prst="roundRect">
              <a:avLst/>
            </a:prstGeom>
            <a:pattFill prst="dkHorz">
              <a:fgClr>
                <a:schemeClr val="bg2">
                  <a:lumMod val="50000"/>
                </a:schemeClr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44" name="グループ化 343"/>
            <p:cNvGrpSpPr/>
            <p:nvPr/>
          </p:nvGrpSpPr>
          <p:grpSpPr>
            <a:xfrm>
              <a:off x="5023516" y="5660640"/>
              <a:ext cx="191418" cy="191416"/>
              <a:chOff x="4581915" y="5854417"/>
              <a:chExt cx="147279" cy="147279"/>
            </a:xfrm>
          </p:grpSpPr>
          <p:sp>
            <p:nvSpPr>
              <p:cNvPr id="346" name="楕円 345"/>
              <p:cNvSpPr/>
              <p:nvPr/>
            </p:nvSpPr>
            <p:spPr bwMode="auto">
              <a:xfrm>
                <a:off x="4581915" y="5854417"/>
                <a:ext cx="147279" cy="147279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/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54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47" name="楕円 346"/>
              <p:cNvSpPr/>
              <p:nvPr/>
            </p:nvSpPr>
            <p:spPr bwMode="auto">
              <a:xfrm>
                <a:off x="4607917" y="5882649"/>
                <a:ext cx="95276" cy="9527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sp>
          <p:nvSpPr>
            <p:cNvPr id="345" name="四角形: 上の 2 つの角を丸める 344"/>
            <p:cNvSpPr/>
            <p:nvPr/>
          </p:nvSpPr>
          <p:spPr bwMode="auto">
            <a:xfrm>
              <a:off x="4393361" y="4075209"/>
              <a:ext cx="1404716" cy="14782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206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70" name="グループ化 369"/>
          <p:cNvGrpSpPr/>
          <p:nvPr/>
        </p:nvGrpSpPr>
        <p:grpSpPr>
          <a:xfrm>
            <a:off x="684432" y="4753341"/>
            <a:ext cx="1057906" cy="1546681"/>
            <a:chOff x="1213413" y="4075209"/>
            <a:chExt cx="1465412" cy="2142464"/>
          </a:xfrm>
        </p:grpSpPr>
        <p:sp>
          <p:nvSpPr>
            <p:cNvPr id="371" name="四角形: 上の 2 つの角を丸める 370"/>
            <p:cNvSpPr/>
            <p:nvPr/>
          </p:nvSpPr>
          <p:spPr bwMode="auto">
            <a:xfrm>
              <a:off x="1243761" y="4223038"/>
              <a:ext cx="1404716" cy="1305906"/>
            </a:xfrm>
            <a:prstGeom prst="round2SameRect">
              <a:avLst>
                <a:gd name="adj1" fmla="val 0"/>
                <a:gd name="adj2" fmla="val 0"/>
              </a:avLst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3500000" scaled="1"/>
              <a:tileRect/>
            </a:gradFill>
            <a:ln w="9525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2" name="四角形: 上の 2 つの角を丸める 371"/>
            <p:cNvSpPr/>
            <p:nvPr/>
          </p:nvSpPr>
          <p:spPr bwMode="auto">
            <a:xfrm>
              <a:off x="1467020" y="4223038"/>
              <a:ext cx="986683" cy="1305906"/>
            </a:xfrm>
            <a:prstGeom prst="round2SameRect">
              <a:avLst>
                <a:gd name="adj1" fmla="val 0"/>
                <a:gd name="adj2" fmla="val 0"/>
              </a:avLst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3500000" scaled="1"/>
              <a:tileRect/>
            </a:gradFill>
            <a:ln w="9525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3" name="四角形: 上の 2 つの角を丸める 372"/>
            <p:cNvSpPr/>
            <p:nvPr/>
          </p:nvSpPr>
          <p:spPr bwMode="auto">
            <a:xfrm>
              <a:off x="1391213" y="5977922"/>
              <a:ext cx="1109812" cy="181577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4" name="四角形: 上の 2 つの角を丸める 373"/>
            <p:cNvSpPr/>
            <p:nvPr/>
          </p:nvSpPr>
          <p:spPr bwMode="auto">
            <a:xfrm>
              <a:off x="1213413" y="6121219"/>
              <a:ext cx="1465412" cy="9645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5" name="四角形: 上の 2 つの角を丸める 374"/>
            <p:cNvSpPr/>
            <p:nvPr/>
          </p:nvSpPr>
          <p:spPr bwMode="auto">
            <a:xfrm>
              <a:off x="1243761" y="4219057"/>
              <a:ext cx="52404" cy="1275658"/>
            </a:xfrm>
            <a:prstGeom prst="round2SameRect">
              <a:avLst>
                <a:gd name="adj1" fmla="val 0"/>
                <a:gd name="adj2" fmla="val 2376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6" name="四角形: 上の 2 つの角を丸める 375"/>
            <p:cNvSpPr/>
            <p:nvPr/>
          </p:nvSpPr>
          <p:spPr bwMode="auto">
            <a:xfrm>
              <a:off x="2593136" y="4219057"/>
              <a:ext cx="52404" cy="1275658"/>
            </a:xfrm>
            <a:prstGeom prst="round2SameRect">
              <a:avLst>
                <a:gd name="adj1" fmla="val 0"/>
                <a:gd name="adj2" fmla="val 2376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77" name="グループ化 376"/>
            <p:cNvGrpSpPr/>
            <p:nvPr/>
          </p:nvGrpSpPr>
          <p:grpSpPr>
            <a:xfrm rot="5400000">
              <a:off x="897045" y="4811012"/>
              <a:ext cx="1379862" cy="80131"/>
              <a:chOff x="5683460" y="4478096"/>
              <a:chExt cx="1042948" cy="102928"/>
            </a:xfrm>
          </p:grpSpPr>
          <p:sp>
            <p:nvSpPr>
              <p:cNvPr id="407" name="四角形: 角を丸くする 406"/>
              <p:cNvSpPr/>
              <p:nvPr/>
            </p:nvSpPr>
            <p:spPr bwMode="auto">
              <a:xfrm>
                <a:off x="5698346" y="4478096"/>
                <a:ext cx="1013361" cy="102928"/>
              </a:xfrm>
              <a:prstGeom prst="roundRect">
                <a:avLst/>
              </a:prstGeom>
              <a:gradFill flip="none" rotWithShape="1">
                <a:gsLst>
                  <a:gs pos="0">
                    <a:srgbClr val="C00000"/>
                  </a:gs>
                  <a:gs pos="50000">
                    <a:srgbClr val="FF6600"/>
                  </a:gs>
                  <a:gs pos="100000">
                    <a:srgbClr val="C00000"/>
                  </a:gs>
                </a:gsLst>
                <a:lin ang="162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glow rad="127000">
                  <a:srgbClr val="FF6600"/>
                </a:glow>
              </a:effectLst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8" name="四角形: 角を丸くする 407"/>
              <p:cNvSpPr/>
              <p:nvPr/>
            </p:nvSpPr>
            <p:spPr bwMode="auto">
              <a:xfrm>
                <a:off x="5683460" y="4478096"/>
                <a:ext cx="93121" cy="102928"/>
              </a:xfrm>
              <a:prstGeom prst="roundRect">
                <a:avLst>
                  <a:gd name="adj" fmla="val 0"/>
                </a:avLst>
              </a:prstGeom>
              <a:gradFill flip="none" rotWithShape="1"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50000">
                    <a:schemeClr val="bg1">
                      <a:lumMod val="7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162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9" name="四角形: 角を丸くする 408"/>
              <p:cNvSpPr/>
              <p:nvPr/>
            </p:nvSpPr>
            <p:spPr bwMode="auto">
              <a:xfrm>
                <a:off x="6633287" y="4478096"/>
                <a:ext cx="93121" cy="102928"/>
              </a:xfrm>
              <a:prstGeom prst="roundRect">
                <a:avLst>
                  <a:gd name="adj" fmla="val 0"/>
                </a:avLst>
              </a:prstGeom>
              <a:gradFill flip="none" rotWithShape="1"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50000">
                    <a:schemeClr val="bg1">
                      <a:lumMod val="7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162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78" name="グループ化 377"/>
            <p:cNvGrpSpPr/>
            <p:nvPr/>
          </p:nvGrpSpPr>
          <p:grpSpPr>
            <a:xfrm rot="5400000">
              <a:off x="1146403" y="4811012"/>
              <a:ext cx="1379862" cy="80131"/>
              <a:chOff x="5683460" y="4478096"/>
              <a:chExt cx="1042948" cy="102928"/>
            </a:xfrm>
          </p:grpSpPr>
          <p:sp>
            <p:nvSpPr>
              <p:cNvPr id="404" name="四角形: 角を丸くする 403"/>
              <p:cNvSpPr/>
              <p:nvPr/>
            </p:nvSpPr>
            <p:spPr bwMode="auto">
              <a:xfrm>
                <a:off x="5698346" y="4478096"/>
                <a:ext cx="1013361" cy="102928"/>
              </a:xfrm>
              <a:prstGeom prst="roundRect">
                <a:avLst/>
              </a:prstGeom>
              <a:gradFill flip="none" rotWithShape="1">
                <a:gsLst>
                  <a:gs pos="0">
                    <a:srgbClr val="C00000"/>
                  </a:gs>
                  <a:gs pos="50000">
                    <a:srgbClr val="FF6600"/>
                  </a:gs>
                  <a:gs pos="100000">
                    <a:srgbClr val="C00000"/>
                  </a:gs>
                </a:gsLst>
                <a:lin ang="162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glow rad="127000">
                  <a:srgbClr val="FF6600"/>
                </a:glow>
              </a:effectLst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5" name="四角形: 角を丸くする 404"/>
              <p:cNvSpPr/>
              <p:nvPr/>
            </p:nvSpPr>
            <p:spPr bwMode="auto">
              <a:xfrm>
                <a:off x="5683460" y="4478096"/>
                <a:ext cx="93121" cy="102928"/>
              </a:xfrm>
              <a:prstGeom prst="roundRect">
                <a:avLst>
                  <a:gd name="adj" fmla="val 0"/>
                </a:avLst>
              </a:prstGeom>
              <a:gradFill flip="none" rotWithShape="1"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50000">
                    <a:schemeClr val="bg1">
                      <a:lumMod val="7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162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6" name="四角形: 角を丸くする 405"/>
              <p:cNvSpPr/>
              <p:nvPr/>
            </p:nvSpPr>
            <p:spPr bwMode="auto">
              <a:xfrm>
                <a:off x="6633287" y="4478096"/>
                <a:ext cx="93121" cy="102928"/>
              </a:xfrm>
              <a:prstGeom prst="roundRect">
                <a:avLst>
                  <a:gd name="adj" fmla="val 0"/>
                </a:avLst>
              </a:prstGeom>
              <a:gradFill flip="none" rotWithShape="1"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50000">
                    <a:schemeClr val="bg1">
                      <a:lumMod val="7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162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79" name="グループ化 378"/>
            <p:cNvGrpSpPr/>
            <p:nvPr/>
          </p:nvGrpSpPr>
          <p:grpSpPr>
            <a:xfrm rot="5400000">
              <a:off x="1395761" y="4811012"/>
              <a:ext cx="1379862" cy="80131"/>
              <a:chOff x="5683460" y="4478096"/>
              <a:chExt cx="1042948" cy="102928"/>
            </a:xfrm>
          </p:grpSpPr>
          <p:sp>
            <p:nvSpPr>
              <p:cNvPr id="401" name="四角形: 角を丸くする 400"/>
              <p:cNvSpPr/>
              <p:nvPr/>
            </p:nvSpPr>
            <p:spPr bwMode="auto">
              <a:xfrm>
                <a:off x="5698346" y="4478096"/>
                <a:ext cx="1013361" cy="102928"/>
              </a:xfrm>
              <a:prstGeom prst="roundRect">
                <a:avLst/>
              </a:prstGeom>
              <a:gradFill flip="none" rotWithShape="1">
                <a:gsLst>
                  <a:gs pos="0">
                    <a:srgbClr val="C00000"/>
                  </a:gs>
                  <a:gs pos="50000">
                    <a:srgbClr val="FF6600"/>
                  </a:gs>
                  <a:gs pos="100000">
                    <a:srgbClr val="C00000"/>
                  </a:gs>
                </a:gsLst>
                <a:lin ang="162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glow rad="127000">
                  <a:srgbClr val="FF6600"/>
                </a:glow>
              </a:effectLst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2" name="四角形: 角を丸くする 401"/>
              <p:cNvSpPr/>
              <p:nvPr/>
            </p:nvSpPr>
            <p:spPr bwMode="auto">
              <a:xfrm>
                <a:off x="5683460" y="4478096"/>
                <a:ext cx="93121" cy="102928"/>
              </a:xfrm>
              <a:prstGeom prst="roundRect">
                <a:avLst>
                  <a:gd name="adj" fmla="val 0"/>
                </a:avLst>
              </a:prstGeom>
              <a:gradFill flip="none" rotWithShape="1"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50000">
                    <a:schemeClr val="bg1">
                      <a:lumMod val="7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162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3" name="四角形: 角を丸くする 402"/>
              <p:cNvSpPr/>
              <p:nvPr/>
            </p:nvSpPr>
            <p:spPr bwMode="auto">
              <a:xfrm>
                <a:off x="6633287" y="4478096"/>
                <a:ext cx="93121" cy="102928"/>
              </a:xfrm>
              <a:prstGeom prst="roundRect">
                <a:avLst>
                  <a:gd name="adj" fmla="val 0"/>
                </a:avLst>
              </a:prstGeom>
              <a:gradFill flip="none" rotWithShape="1"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50000">
                    <a:schemeClr val="bg1">
                      <a:lumMod val="7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162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80" name="グループ化 379"/>
            <p:cNvGrpSpPr/>
            <p:nvPr/>
          </p:nvGrpSpPr>
          <p:grpSpPr>
            <a:xfrm rot="5400000">
              <a:off x="1645119" y="4811013"/>
              <a:ext cx="1379862" cy="80131"/>
              <a:chOff x="5683460" y="4478096"/>
              <a:chExt cx="1042948" cy="102928"/>
            </a:xfrm>
          </p:grpSpPr>
          <p:sp>
            <p:nvSpPr>
              <p:cNvPr id="398" name="四角形: 角を丸くする 397"/>
              <p:cNvSpPr/>
              <p:nvPr/>
            </p:nvSpPr>
            <p:spPr bwMode="auto">
              <a:xfrm>
                <a:off x="5698346" y="4478096"/>
                <a:ext cx="1013361" cy="102928"/>
              </a:xfrm>
              <a:prstGeom prst="roundRect">
                <a:avLst/>
              </a:prstGeom>
              <a:gradFill flip="none" rotWithShape="1">
                <a:gsLst>
                  <a:gs pos="0">
                    <a:srgbClr val="C00000"/>
                  </a:gs>
                  <a:gs pos="50000">
                    <a:srgbClr val="FF6600"/>
                  </a:gs>
                  <a:gs pos="100000">
                    <a:srgbClr val="C00000"/>
                  </a:gs>
                </a:gsLst>
                <a:lin ang="162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glow rad="127000">
                  <a:srgbClr val="FF6600"/>
                </a:glow>
              </a:effectLst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9" name="四角形: 角を丸くする 398"/>
              <p:cNvSpPr/>
              <p:nvPr/>
            </p:nvSpPr>
            <p:spPr bwMode="auto">
              <a:xfrm>
                <a:off x="5683460" y="4478096"/>
                <a:ext cx="93121" cy="102928"/>
              </a:xfrm>
              <a:prstGeom prst="roundRect">
                <a:avLst>
                  <a:gd name="adj" fmla="val 0"/>
                </a:avLst>
              </a:prstGeom>
              <a:gradFill flip="none" rotWithShape="1"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50000">
                    <a:schemeClr val="bg1">
                      <a:lumMod val="7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162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0" name="四角形: 角を丸くする 399"/>
              <p:cNvSpPr/>
              <p:nvPr/>
            </p:nvSpPr>
            <p:spPr bwMode="auto">
              <a:xfrm>
                <a:off x="6633287" y="4478096"/>
                <a:ext cx="93121" cy="102928"/>
              </a:xfrm>
              <a:prstGeom prst="roundRect">
                <a:avLst>
                  <a:gd name="adj" fmla="val 0"/>
                </a:avLst>
              </a:prstGeom>
              <a:gradFill flip="none" rotWithShape="1"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50000">
                    <a:schemeClr val="bg1">
                      <a:lumMod val="7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162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81" name="グループ化 380"/>
            <p:cNvGrpSpPr/>
            <p:nvPr/>
          </p:nvGrpSpPr>
          <p:grpSpPr>
            <a:xfrm>
              <a:off x="1213413" y="4330378"/>
              <a:ext cx="1465412" cy="1071924"/>
              <a:chOff x="3691591" y="4330377"/>
              <a:chExt cx="1576443" cy="1117283"/>
            </a:xfrm>
          </p:grpSpPr>
          <p:sp>
            <p:nvSpPr>
              <p:cNvPr id="388" name="四角形: 角を丸くする 387"/>
              <p:cNvSpPr/>
              <p:nvPr/>
            </p:nvSpPr>
            <p:spPr bwMode="auto">
              <a:xfrm rot="5400000" flipH="1">
                <a:off x="4456953" y="3565015"/>
                <a:ext cx="45719" cy="1576443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9" name="四角形: 角を丸くする 388"/>
              <p:cNvSpPr/>
              <p:nvPr/>
            </p:nvSpPr>
            <p:spPr bwMode="auto">
              <a:xfrm rot="5400000" flipH="1">
                <a:off x="4456953" y="3684078"/>
                <a:ext cx="45719" cy="1576443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0" name="四角形: 角を丸くする 389"/>
              <p:cNvSpPr/>
              <p:nvPr/>
            </p:nvSpPr>
            <p:spPr bwMode="auto">
              <a:xfrm rot="5400000" flipH="1">
                <a:off x="4456953" y="3803141"/>
                <a:ext cx="45719" cy="1576443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1" name="四角形: 角を丸くする 390"/>
              <p:cNvSpPr/>
              <p:nvPr/>
            </p:nvSpPr>
            <p:spPr bwMode="auto">
              <a:xfrm rot="5400000" flipH="1">
                <a:off x="4456953" y="3922204"/>
                <a:ext cx="45719" cy="1576443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2" name="四角形: 角を丸くする 391"/>
              <p:cNvSpPr/>
              <p:nvPr/>
            </p:nvSpPr>
            <p:spPr bwMode="auto">
              <a:xfrm rot="5400000" flipH="1">
                <a:off x="4456953" y="4041267"/>
                <a:ext cx="45719" cy="1576443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3" name="四角形: 角を丸くする 392"/>
              <p:cNvSpPr/>
              <p:nvPr/>
            </p:nvSpPr>
            <p:spPr bwMode="auto">
              <a:xfrm rot="5400000" flipH="1">
                <a:off x="4456953" y="4160330"/>
                <a:ext cx="45719" cy="1576443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4" name="四角形: 角を丸くする 393"/>
              <p:cNvSpPr/>
              <p:nvPr/>
            </p:nvSpPr>
            <p:spPr bwMode="auto">
              <a:xfrm rot="5400000" flipH="1">
                <a:off x="4456953" y="4279393"/>
                <a:ext cx="45719" cy="1576443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5" name="四角形: 角を丸くする 394"/>
              <p:cNvSpPr/>
              <p:nvPr/>
            </p:nvSpPr>
            <p:spPr bwMode="auto">
              <a:xfrm rot="5400000" flipH="1">
                <a:off x="4456953" y="4398456"/>
                <a:ext cx="45719" cy="1576443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6" name="四角形: 角を丸くする 395"/>
              <p:cNvSpPr/>
              <p:nvPr/>
            </p:nvSpPr>
            <p:spPr bwMode="auto">
              <a:xfrm rot="5400000" flipH="1">
                <a:off x="4456953" y="4517519"/>
                <a:ext cx="45719" cy="1576443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7" name="四角形: 角を丸くする 396"/>
              <p:cNvSpPr/>
              <p:nvPr/>
            </p:nvSpPr>
            <p:spPr bwMode="auto">
              <a:xfrm rot="5400000" flipH="1">
                <a:off x="4456953" y="4636579"/>
                <a:ext cx="45719" cy="1576443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82" name="四角形: 上の 2 つの角を丸める 381"/>
            <p:cNvSpPr/>
            <p:nvPr/>
          </p:nvSpPr>
          <p:spPr bwMode="auto">
            <a:xfrm>
              <a:off x="1243761" y="5494525"/>
              <a:ext cx="1404716" cy="534470"/>
            </a:xfrm>
            <a:prstGeom prst="round2SameRect">
              <a:avLst>
                <a:gd name="adj1" fmla="val 0"/>
                <a:gd name="adj2" fmla="val 2376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3" name="四角形: 角を丸くする 382"/>
            <p:cNvSpPr/>
            <p:nvPr/>
          </p:nvSpPr>
          <p:spPr bwMode="auto">
            <a:xfrm>
              <a:off x="1638940" y="5632450"/>
              <a:ext cx="677909" cy="253248"/>
            </a:xfrm>
            <a:prstGeom prst="roundRect">
              <a:avLst/>
            </a:prstGeom>
            <a:pattFill prst="dkHorz">
              <a:fgClr>
                <a:schemeClr val="bg2">
                  <a:lumMod val="50000"/>
                </a:schemeClr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84" name="グループ化 383"/>
            <p:cNvGrpSpPr/>
            <p:nvPr/>
          </p:nvGrpSpPr>
          <p:grpSpPr>
            <a:xfrm>
              <a:off x="1873916" y="5660640"/>
              <a:ext cx="191418" cy="191416"/>
              <a:chOff x="4581915" y="5854417"/>
              <a:chExt cx="147279" cy="147279"/>
            </a:xfrm>
          </p:grpSpPr>
          <p:sp>
            <p:nvSpPr>
              <p:cNvPr id="386" name="楕円 385"/>
              <p:cNvSpPr/>
              <p:nvPr/>
            </p:nvSpPr>
            <p:spPr bwMode="auto">
              <a:xfrm>
                <a:off x="4581915" y="5854417"/>
                <a:ext cx="147279" cy="147279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/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54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7" name="楕円 386"/>
              <p:cNvSpPr/>
              <p:nvPr/>
            </p:nvSpPr>
            <p:spPr bwMode="auto">
              <a:xfrm>
                <a:off x="4607917" y="5882649"/>
                <a:ext cx="95276" cy="9527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sp>
          <p:nvSpPr>
            <p:cNvPr id="385" name="四角形: 上の 2 つの角を丸める 384"/>
            <p:cNvSpPr/>
            <p:nvPr/>
          </p:nvSpPr>
          <p:spPr bwMode="auto">
            <a:xfrm>
              <a:off x="1243761" y="4075209"/>
              <a:ext cx="1404716" cy="14782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6482292" y="4753342"/>
            <a:ext cx="709304" cy="1556537"/>
            <a:chOff x="6031209" y="3824222"/>
            <a:chExt cx="1145260" cy="2513225"/>
          </a:xfrm>
        </p:grpSpPr>
        <p:sp>
          <p:nvSpPr>
            <p:cNvPr id="3" name="四角形: 上の 2 つの角を丸める 2"/>
            <p:cNvSpPr/>
            <p:nvPr/>
          </p:nvSpPr>
          <p:spPr bwMode="auto">
            <a:xfrm>
              <a:off x="6031209" y="6210702"/>
              <a:ext cx="1145260" cy="126745"/>
            </a:xfrm>
            <a:prstGeom prst="round2SameRect">
              <a:avLst>
                <a:gd name="adj1" fmla="val 38795"/>
                <a:gd name="adj2" fmla="val 0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" name="グループ化 3"/>
            <p:cNvGrpSpPr/>
            <p:nvPr/>
          </p:nvGrpSpPr>
          <p:grpSpPr>
            <a:xfrm>
              <a:off x="6159796" y="3824222"/>
              <a:ext cx="888086" cy="2421660"/>
              <a:chOff x="6159796" y="3824222"/>
              <a:chExt cx="888086" cy="2421660"/>
            </a:xfrm>
          </p:grpSpPr>
          <p:sp>
            <p:nvSpPr>
              <p:cNvPr id="5" name="四角形: 上の 2 つの角を丸める 4"/>
              <p:cNvSpPr/>
              <p:nvPr/>
            </p:nvSpPr>
            <p:spPr bwMode="auto">
              <a:xfrm>
                <a:off x="6242023" y="3824222"/>
                <a:ext cx="103886" cy="4572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" name="四角形: 上の 2 つの角を丸める 5"/>
              <p:cNvSpPr/>
              <p:nvPr/>
            </p:nvSpPr>
            <p:spPr bwMode="auto">
              <a:xfrm>
                <a:off x="6380135" y="3824222"/>
                <a:ext cx="103886" cy="4572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" name="グループ化 6"/>
              <p:cNvGrpSpPr/>
              <p:nvPr/>
            </p:nvGrpSpPr>
            <p:grpSpPr>
              <a:xfrm>
                <a:off x="6234709" y="3981030"/>
                <a:ext cx="738261" cy="2264852"/>
                <a:chOff x="3404648" y="4059070"/>
                <a:chExt cx="738261" cy="2205440"/>
              </a:xfrm>
            </p:grpSpPr>
            <p:sp>
              <p:nvSpPr>
                <p:cNvPr id="13" name="正方形/長方形 12"/>
                <p:cNvSpPr/>
                <p:nvPr/>
              </p:nvSpPr>
              <p:spPr bwMode="auto">
                <a:xfrm>
                  <a:off x="3404648" y="4059070"/>
                  <a:ext cx="738261" cy="135015"/>
                </a:xfrm>
                <a:prstGeom prst="rect">
                  <a:avLst/>
                </a:prstGeom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accent1">
                        <a:lumMod val="10000"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" name="正方形/長方形 13"/>
                <p:cNvSpPr/>
                <p:nvPr/>
              </p:nvSpPr>
              <p:spPr bwMode="auto">
                <a:xfrm>
                  <a:off x="3404648" y="4149088"/>
                  <a:ext cx="738261" cy="135015"/>
                </a:xfrm>
                <a:prstGeom prst="rect">
                  <a:avLst/>
                </a:prstGeom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accent1">
                        <a:lumMod val="10000"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" name="正方形/長方形 14"/>
                <p:cNvSpPr/>
                <p:nvPr/>
              </p:nvSpPr>
              <p:spPr bwMode="auto">
                <a:xfrm>
                  <a:off x="3404648" y="4239106"/>
                  <a:ext cx="738261" cy="135015"/>
                </a:xfrm>
                <a:prstGeom prst="rect">
                  <a:avLst/>
                </a:prstGeom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accent1">
                        <a:lumMod val="10000"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" name="正方形/長方形 15"/>
                <p:cNvSpPr/>
                <p:nvPr/>
              </p:nvSpPr>
              <p:spPr bwMode="auto">
                <a:xfrm>
                  <a:off x="3404648" y="4329124"/>
                  <a:ext cx="738261" cy="135015"/>
                </a:xfrm>
                <a:prstGeom prst="rect">
                  <a:avLst/>
                </a:prstGeom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accent1">
                        <a:lumMod val="10000"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" name="正方形/長方形 16"/>
                <p:cNvSpPr/>
                <p:nvPr/>
              </p:nvSpPr>
              <p:spPr bwMode="auto">
                <a:xfrm>
                  <a:off x="3404648" y="4419142"/>
                  <a:ext cx="738261" cy="135015"/>
                </a:xfrm>
                <a:prstGeom prst="rect">
                  <a:avLst/>
                </a:prstGeom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accent1">
                        <a:lumMod val="10000"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正方形/長方形 17"/>
                <p:cNvSpPr/>
                <p:nvPr/>
              </p:nvSpPr>
              <p:spPr bwMode="auto">
                <a:xfrm>
                  <a:off x="3404648" y="4509160"/>
                  <a:ext cx="738261" cy="135015"/>
                </a:xfrm>
                <a:prstGeom prst="rect">
                  <a:avLst/>
                </a:prstGeom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accent1">
                        <a:lumMod val="10000"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正方形/長方形 18"/>
                <p:cNvSpPr/>
                <p:nvPr/>
              </p:nvSpPr>
              <p:spPr bwMode="auto">
                <a:xfrm>
                  <a:off x="3404648" y="4599178"/>
                  <a:ext cx="738261" cy="135015"/>
                </a:xfrm>
                <a:prstGeom prst="rect">
                  <a:avLst/>
                </a:prstGeom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accent1">
                        <a:lumMod val="10000"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正方形/長方形 19"/>
                <p:cNvSpPr/>
                <p:nvPr/>
              </p:nvSpPr>
              <p:spPr bwMode="auto">
                <a:xfrm>
                  <a:off x="3404648" y="4689196"/>
                  <a:ext cx="738261" cy="135015"/>
                </a:xfrm>
                <a:prstGeom prst="rect">
                  <a:avLst/>
                </a:prstGeom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accent1">
                        <a:lumMod val="10000"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正方形/長方形 20"/>
                <p:cNvSpPr/>
                <p:nvPr/>
              </p:nvSpPr>
              <p:spPr bwMode="auto">
                <a:xfrm>
                  <a:off x="3404648" y="4779214"/>
                  <a:ext cx="738261" cy="135015"/>
                </a:xfrm>
                <a:prstGeom prst="rect">
                  <a:avLst/>
                </a:prstGeom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accent1">
                        <a:lumMod val="10000"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正方形/長方形 21"/>
                <p:cNvSpPr/>
                <p:nvPr/>
              </p:nvSpPr>
              <p:spPr bwMode="auto">
                <a:xfrm>
                  <a:off x="3404648" y="4869232"/>
                  <a:ext cx="738261" cy="135015"/>
                </a:xfrm>
                <a:prstGeom prst="rect">
                  <a:avLst/>
                </a:prstGeom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accent1">
                        <a:lumMod val="10000"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正方形/長方形 22"/>
                <p:cNvSpPr/>
                <p:nvPr/>
              </p:nvSpPr>
              <p:spPr bwMode="auto">
                <a:xfrm>
                  <a:off x="3404648" y="4959250"/>
                  <a:ext cx="738261" cy="135015"/>
                </a:xfrm>
                <a:prstGeom prst="rect">
                  <a:avLst/>
                </a:prstGeom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accent1">
                        <a:lumMod val="10000"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正方形/長方形 23"/>
                <p:cNvSpPr/>
                <p:nvPr/>
              </p:nvSpPr>
              <p:spPr bwMode="auto">
                <a:xfrm>
                  <a:off x="3404648" y="5049268"/>
                  <a:ext cx="738261" cy="135015"/>
                </a:xfrm>
                <a:prstGeom prst="rect">
                  <a:avLst/>
                </a:prstGeom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accent1">
                        <a:lumMod val="10000"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正方形/長方形 24"/>
                <p:cNvSpPr/>
                <p:nvPr/>
              </p:nvSpPr>
              <p:spPr bwMode="auto">
                <a:xfrm>
                  <a:off x="3404648" y="5139286"/>
                  <a:ext cx="738261" cy="135015"/>
                </a:xfrm>
                <a:prstGeom prst="rect">
                  <a:avLst/>
                </a:prstGeom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accent1">
                        <a:lumMod val="10000"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正方形/長方形 25"/>
                <p:cNvSpPr/>
                <p:nvPr/>
              </p:nvSpPr>
              <p:spPr bwMode="auto">
                <a:xfrm>
                  <a:off x="3404648" y="5229304"/>
                  <a:ext cx="738261" cy="135015"/>
                </a:xfrm>
                <a:prstGeom prst="rect">
                  <a:avLst/>
                </a:prstGeom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accent1">
                        <a:lumMod val="10000"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" name="正方形/長方形 26"/>
                <p:cNvSpPr/>
                <p:nvPr/>
              </p:nvSpPr>
              <p:spPr bwMode="auto">
                <a:xfrm>
                  <a:off x="3404648" y="5319322"/>
                  <a:ext cx="738261" cy="135015"/>
                </a:xfrm>
                <a:prstGeom prst="rect">
                  <a:avLst/>
                </a:prstGeom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accent1">
                        <a:lumMod val="10000"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正方形/長方形 27"/>
                <p:cNvSpPr/>
                <p:nvPr/>
              </p:nvSpPr>
              <p:spPr bwMode="auto">
                <a:xfrm>
                  <a:off x="3404648" y="5409340"/>
                  <a:ext cx="738261" cy="135015"/>
                </a:xfrm>
                <a:prstGeom prst="rect">
                  <a:avLst/>
                </a:prstGeom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accent1">
                        <a:lumMod val="10000"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正方形/長方形 28"/>
                <p:cNvSpPr/>
                <p:nvPr/>
              </p:nvSpPr>
              <p:spPr bwMode="auto">
                <a:xfrm>
                  <a:off x="3404648" y="5499358"/>
                  <a:ext cx="738261" cy="135015"/>
                </a:xfrm>
                <a:prstGeom prst="rect">
                  <a:avLst/>
                </a:prstGeom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accent1">
                        <a:lumMod val="10000"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正方形/長方形 29"/>
                <p:cNvSpPr/>
                <p:nvPr/>
              </p:nvSpPr>
              <p:spPr bwMode="auto">
                <a:xfrm>
                  <a:off x="3404648" y="5589376"/>
                  <a:ext cx="738261" cy="135015"/>
                </a:xfrm>
                <a:prstGeom prst="rect">
                  <a:avLst/>
                </a:prstGeom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accent1">
                        <a:lumMod val="10000"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正方形/長方形 30"/>
                <p:cNvSpPr/>
                <p:nvPr/>
              </p:nvSpPr>
              <p:spPr bwMode="auto">
                <a:xfrm>
                  <a:off x="3404648" y="5679394"/>
                  <a:ext cx="738261" cy="135015"/>
                </a:xfrm>
                <a:prstGeom prst="rect">
                  <a:avLst/>
                </a:prstGeom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accent1">
                        <a:lumMod val="10000"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正方形/長方形 31"/>
                <p:cNvSpPr/>
                <p:nvPr/>
              </p:nvSpPr>
              <p:spPr bwMode="auto">
                <a:xfrm>
                  <a:off x="3404648" y="5769412"/>
                  <a:ext cx="738261" cy="135015"/>
                </a:xfrm>
                <a:prstGeom prst="rect">
                  <a:avLst/>
                </a:prstGeom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accent1">
                        <a:lumMod val="10000"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正方形/長方形 32"/>
                <p:cNvSpPr/>
                <p:nvPr/>
              </p:nvSpPr>
              <p:spPr bwMode="auto">
                <a:xfrm>
                  <a:off x="3404648" y="5859430"/>
                  <a:ext cx="738261" cy="135015"/>
                </a:xfrm>
                <a:prstGeom prst="rect">
                  <a:avLst/>
                </a:prstGeom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accent1">
                        <a:lumMod val="10000"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正方形/長方形 33"/>
                <p:cNvSpPr/>
                <p:nvPr/>
              </p:nvSpPr>
              <p:spPr bwMode="auto">
                <a:xfrm>
                  <a:off x="3404648" y="5949448"/>
                  <a:ext cx="738261" cy="135015"/>
                </a:xfrm>
                <a:prstGeom prst="rect">
                  <a:avLst/>
                </a:prstGeom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accent1">
                        <a:lumMod val="10000"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正方形/長方形 34"/>
                <p:cNvSpPr/>
                <p:nvPr/>
              </p:nvSpPr>
              <p:spPr bwMode="auto">
                <a:xfrm>
                  <a:off x="3404648" y="6039466"/>
                  <a:ext cx="738261" cy="135015"/>
                </a:xfrm>
                <a:prstGeom prst="rect">
                  <a:avLst/>
                </a:prstGeom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accent1">
                        <a:lumMod val="10000"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正方形/長方形 35"/>
                <p:cNvSpPr/>
                <p:nvPr/>
              </p:nvSpPr>
              <p:spPr bwMode="auto">
                <a:xfrm>
                  <a:off x="3404648" y="6129495"/>
                  <a:ext cx="738261" cy="135015"/>
                </a:xfrm>
                <a:prstGeom prst="rect">
                  <a:avLst/>
                </a:prstGeom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accent1">
                        <a:lumMod val="10000"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" name="正方形/長方形 7"/>
              <p:cNvSpPr/>
              <p:nvPr/>
            </p:nvSpPr>
            <p:spPr bwMode="auto">
              <a:xfrm>
                <a:off x="6579600" y="3924362"/>
                <a:ext cx="48478" cy="2286340"/>
              </a:xfrm>
              <a:prstGeom prst="rect">
                <a:avLst/>
              </a:prstGeom>
              <a:solidFill>
                <a:schemeClr val="accent4">
                  <a:lumMod val="95000"/>
                  <a:lumOff val="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フリーフォーム: 図形 8"/>
              <p:cNvSpPr/>
              <p:nvPr/>
            </p:nvSpPr>
            <p:spPr bwMode="auto">
              <a:xfrm>
                <a:off x="6159796" y="3859691"/>
                <a:ext cx="888086" cy="2360760"/>
              </a:xfrm>
              <a:custGeom>
                <a:avLst/>
                <a:gdLst>
                  <a:gd name="connsiteX0" fmla="*/ 75301 w 888086"/>
                  <a:gd name="connsiteY0" fmla="*/ 0 h 2360760"/>
                  <a:gd name="connsiteX1" fmla="*/ 812785 w 888086"/>
                  <a:gd name="connsiteY1" fmla="*/ 0 h 2360760"/>
                  <a:gd name="connsiteX2" fmla="*/ 888086 w 888086"/>
                  <a:gd name="connsiteY2" fmla="*/ 75301 h 2360760"/>
                  <a:gd name="connsiteX3" fmla="*/ 888086 w 888086"/>
                  <a:gd name="connsiteY3" fmla="*/ 2360760 h 2360760"/>
                  <a:gd name="connsiteX4" fmla="*/ 773786 w 888086"/>
                  <a:gd name="connsiteY4" fmla="*/ 2360760 h 2360760"/>
                  <a:gd name="connsiteX5" fmla="*/ 773786 w 888086"/>
                  <a:gd name="connsiteY5" fmla="*/ 171294 h 2360760"/>
                  <a:gd name="connsiteX6" fmla="*/ 717868 w 888086"/>
                  <a:gd name="connsiteY6" fmla="*/ 115376 h 2360760"/>
                  <a:gd name="connsiteX7" fmla="*/ 170218 w 888086"/>
                  <a:gd name="connsiteY7" fmla="*/ 115376 h 2360760"/>
                  <a:gd name="connsiteX8" fmla="*/ 114300 w 888086"/>
                  <a:gd name="connsiteY8" fmla="*/ 171294 h 2360760"/>
                  <a:gd name="connsiteX9" fmla="*/ 114300 w 888086"/>
                  <a:gd name="connsiteY9" fmla="*/ 2360760 h 2360760"/>
                  <a:gd name="connsiteX10" fmla="*/ 0 w 888086"/>
                  <a:gd name="connsiteY10" fmla="*/ 2360760 h 2360760"/>
                  <a:gd name="connsiteX11" fmla="*/ 0 w 888086"/>
                  <a:gd name="connsiteY11" fmla="*/ 75301 h 2360760"/>
                  <a:gd name="connsiteX12" fmla="*/ 75301 w 888086"/>
                  <a:gd name="connsiteY12" fmla="*/ 0 h 2360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88086" h="2360760">
                    <a:moveTo>
                      <a:pt x="75301" y="0"/>
                    </a:moveTo>
                    <a:lnTo>
                      <a:pt x="812785" y="0"/>
                    </a:lnTo>
                    <a:cubicBezTo>
                      <a:pt x="854373" y="0"/>
                      <a:pt x="888086" y="33713"/>
                      <a:pt x="888086" y="75301"/>
                    </a:cubicBezTo>
                    <a:lnTo>
                      <a:pt x="888086" y="2360760"/>
                    </a:lnTo>
                    <a:lnTo>
                      <a:pt x="773786" y="2360760"/>
                    </a:lnTo>
                    <a:lnTo>
                      <a:pt x="773786" y="171294"/>
                    </a:lnTo>
                    <a:cubicBezTo>
                      <a:pt x="773786" y="140411"/>
                      <a:pt x="748751" y="115376"/>
                      <a:pt x="717868" y="115376"/>
                    </a:cubicBezTo>
                    <a:lnTo>
                      <a:pt x="170218" y="115376"/>
                    </a:lnTo>
                    <a:cubicBezTo>
                      <a:pt x="139335" y="115376"/>
                      <a:pt x="114300" y="140411"/>
                      <a:pt x="114300" y="171294"/>
                    </a:cubicBezTo>
                    <a:lnTo>
                      <a:pt x="114300" y="2360760"/>
                    </a:lnTo>
                    <a:lnTo>
                      <a:pt x="0" y="2360760"/>
                    </a:lnTo>
                    <a:lnTo>
                      <a:pt x="0" y="75301"/>
                    </a:lnTo>
                    <a:cubicBezTo>
                      <a:pt x="0" y="33713"/>
                      <a:pt x="33713" y="0"/>
                      <a:pt x="75301" y="0"/>
                    </a:cubicBezTo>
                    <a:close/>
                  </a:path>
                </a:pathLst>
              </a:custGeom>
              <a:solidFill>
                <a:srgbClr val="FFFF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" name="グループ化 9"/>
              <p:cNvGrpSpPr/>
              <p:nvPr/>
            </p:nvGrpSpPr>
            <p:grpSpPr>
              <a:xfrm>
                <a:off x="6968685" y="3949351"/>
                <a:ext cx="45719" cy="45719"/>
                <a:chOff x="4367935" y="3744035"/>
                <a:chExt cx="180020" cy="180020"/>
              </a:xfrm>
            </p:grpSpPr>
            <p:sp>
              <p:nvSpPr>
                <p:cNvPr id="11" name="楕円 10"/>
                <p:cNvSpPr/>
                <p:nvPr/>
              </p:nvSpPr>
              <p:spPr bwMode="auto">
                <a:xfrm>
                  <a:off x="4367935" y="3744035"/>
                  <a:ext cx="180020" cy="180020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" name="楕円 11"/>
                <p:cNvSpPr/>
                <p:nvPr/>
              </p:nvSpPr>
              <p:spPr bwMode="auto">
                <a:xfrm>
                  <a:off x="4398659" y="3774759"/>
                  <a:ext cx="118572" cy="118572"/>
                </a:xfrm>
                <a:prstGeom prst="ellipse">
                  <a:avLst/>
                </a:prstGeom>
                <a:solidFill>
                  <a:srgbClr val="00FF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37" name="グループ化 36"/>
          <p:cNvGrpSpPr/>
          <p:nvPr/>
        </p:nvGrpSpPr>
        <p:grpSpPr>
          <a:xfrm>
            <a:off x="8366727" y="4753342"/>
            <a:ext cx="709304" cy="1556537"/>
            <a:chOff x="7331371" y="3824222"/>
            <a:chExt cx="1145260" cy="2513225"/>
          </a:xfrm>
        </p:grpSpPr>
        <p:sp>
          <p:nvSpPr>
            <p:cNvPr id="38" name="四角形: 上の 2 つの角を丸める 37"/>
            <p:cNvSpPr/>
            <p:nvPr/>
          </p:nvSpPr>
          <p:spPr bwMode="auto">
            <a:xfrm>
              <a:off x="7554091" y="3824222"/>
              <a:ext cx="103886" cy="4572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四角形: 上の 2 つの角を丸める 38"/>
            <p:cNvSpPr/>
            <p:nvPr/>
          </p:nvSpPr>
          <p:spPr bwMode="auto">
            <a:xfrm>
              <a:off x="7692203" y="3824222"/>
              <a:ext cx="103886" cy="4572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0" name="グループ化 39"/>
            <p:cNvGrpSpPr/>
            <p:nvPr/>
          </p:nvGrpSpPr>
          <p:grpSpPr>
            <a:xfrm>
              <a:off x="7534871" y="3981030"/>
              <a:ext cx="738261" cy="2264852"/>
              <a:chOff x="3404648" y="4059070"/>
              <a:chExt cx="738261" cy="2205440"/>
            </a:xfrm>
          </p:grpSpPr>
          <p:sp>
            <p:nvSpPr>
              <p:cNvPr id="47" name="正方形/長方形 46"/>
              <p:cNvSpPr/>
              <p:nvPr/>
            </p:nvSpPr>
            <p:spPr bwMode="auto">
              <a:xfrm>
                <a:off x="3404648" y="4059070"/>
                <a:ext cx="738261" cy="135015"/>
              </a:xfrm>
              <a:prstGeom prst="rect">
                <a:avLst/>
              </a:prstGeom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accent1">
                      <a:lumMod val="1000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正方形/長方形 47"/>
              <p:cNvSpPr/>
              <p:nvPr/>
            </p:nvSpPr>
            <p:spPr bwMode="auto">
              <a:xfrm>
                <a:off x="3404648" y="4149088"/>
                <a:ext cx="738261" cy="135015"/>
              </a:xfrm>
              <a:prstGeom prst="rect">
                <a:avLst/>
              </a:prstGeom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accent1">
                      <a:lumMod val="1000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正方形/長方形 48"/>
              <p:cNvSpPr/>
              <p:nvPr/>
            </p:nvSpPr>
            <p:spPr bwMode="auto">
              <a:xfrm>
                <a:off x="3404648" y="4239106"/>
                <a:ext cx="738261" cy="135015"/>
              </a:xfrm>
              <a:prstGeom prst="rect">
                <a:avLst/>
              </a:prstGeom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accent1">
                      <a:lumMod val="1000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正方形/長方形 49"/>
              <p:cNvSpPr/>
              <p:nvPr/>
            </p:nvSpPr>
            <p:spPr bwMode="auto">
              <a:xfrm>
                <a:off x="3404648" y="4329124"/>
                <a:ext cx="738261" cy="135015"/>
              </a:xfrm>
              <a:prstGeom prst="rect">
                <a:avLst/>
              </a:prstGeom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accent1">
                      <a:lumMod val="1000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正方形/長方形 50"/>
              <p:cNvSpPr/>
              <p:nvPr/>
            </p:nvSpPr>
            <p:spPr bwMode="auto">
              <a:xfrm>
                <a:off x="3404648" y="4419142"/>
                <a:ext cx="738261" cy="135015"/>
              </a:xfrm>
              <a:prstGeom prst="rect">
                <a:avLst/>
              </a:prstGeom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accent1">
                      <a:lumMod val="1000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正方形/長方形 51"/>
              <p:cNvSpPr/>
              <p:nvPr/>
            </p:nvSpPr>
            <p:spPr bwMode="auto">
              <a:xfrm>
                <a:off x="3404648" y="4509160"/>
                <a:ext cx="738261" cy="135015"/>
              </a:xfrm>
              <a:prstGeom prst="rect">
                <a:avLst/>
              </a:prstGeom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accent1">
                      <a:lumMod val="1000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正方形/長方形 52"/>
              <p:cNvSpPr/>
              <p:nvPr/>
            </p:nvSpPr>
            <p:spPr bwMode="auto">
              <a:xfrm>
                <a:off x="3404648" y="4599178"/>
                <a:ext cx="738261" cy="135015"/>
              </a:xfrm>
              <a:prstGeom prst="rect">
                <a:avLst/>
              </a:prstGeom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accent1">
                      <a:lumMod val="1000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正方形/長方形 53"/>
              <p:cNvSpPr/>
              <p:nvPr/>
            </p:nvSpPr>
            <p:spPr bwMode="auto">
              <a:xfrm>
                <a:off x="3404648" y="4689196"/>
                <a:ext cx="738261" cy="135015"/>
              </a:xfrm>
              <a:prstGeom prst="rect">
                <a:avLst/>
              </a:prstGeom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accent1">
                      <a:lumMod val="1000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正方形/長方形 54"/>
              <p:cNvSpPr/>
              <p:nvPr/>
            </p:nvSpPr>
            <p:spPr bwMode="auto">
              <a:xfrm>
                <a:off x="3404648" y="4779214"/>
                <a:ext cx="738261" cy="135015"/>
              </a:xfrm>
              <a:prstGeom prst="rect">
                <a:avLst/>
              </a:prstGeom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accent1">
                      <a:lumMod val="1000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正方形/長方形 55"/>
              <p:cNvSpPr/>
              <p:nvPr/>
            </p:nvSpPr>
            <p:spPr bwMode="auto">
              <a:xfrm>
                <a:off x="3404648" y="4869232"/>
                <a:ext cx="738261" cy="135015"/>
              </a:xfrm>
              <a:prstGeom prst="rect">
                <a:avLst/>
              </a:prstGeom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accent1">
                      <a:lumMod val="1000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正方形/長方形 56"/>
              <p:cNvSpPr/>
              <p:nvPr/>
            </p:nvSpPr>
            <p:spPr bwMode="auto">
              <a:xfrm>
                <a:off x="3404648" y="4959250"/>
                <a:ext cx="738261" cy="135015"/>
              </a:xfrm>
              <a:prstGeom prst="rect">
                <a:avLst/>
              </a:prstGeom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accent1">
                      <a:lumMod val="1000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正方形/長方形 57"/>
              <p:cNvSpPr/>
              <p:nvPr/>
            </p:nvSpPr>
            <p:spPr bwMode="auto">
              <a:xfrm>
                <a:off x="3404648" y="5049268"/>
                <a:ext cx="738261" cy="135015"/>
              </a:xfrm>
              <a:prstGeom prst="rect">
                <a:avLst/>
              </a:prstGeom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accent1">
                      <a:lumMod val="1000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正方形/長方形 58"/>
              <p:cNvSpPr/>
              <p:nvPr/>
            </p:nvSpPr>
            <p:spPr bwMode="auto">
              <a:xfrm>
                <a:off x="3404648" y="5139286"/>
                <a:ext cx="738261" cy="135015"/>
              </a:xfrm>
              <a:prstGeom prst="rect">
                <a:avLst/>
              </a:prstGeom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accent1">
                      <a:lumMod val="1000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正方形/長方形 59"/>
              <p:cNvSpPr/>
              <p:nvPr/>
            </p:nvSpPr>
            <p:spPr bwMode="auto">
              <a:xfrm>
                <a:off x="3404648" y="5229304"/>
                <a:ext cx="738261" cy="135015"/>
              </a:xfrm>
              <a:prstGeom prst="rect">
                <a:avLst/>
              </a:prstGeom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accent1">
                      <a:lumMod val="1000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正方形/長方形 60"/>
              <p:cNvSpPr/>
              <p:nvPr/>
            </p:nvSpPr>
            <p:spPr bwMode="auto">
              <a:xfrm>
                <a:off x="3404648" y="5319322"/>
                <a:ext cx="738261" cy="135015"/>
              </a:xfrm>
              <a:prstGeom prst="rect">
                <a:avLst/>
              </a:prstGeom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accent1">
                      <a:lumMod val="1000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正方形/長方形 61"/>
              <p:cNvSpPr/>
              <p:nvPr/>
            </p:nvSpPr>
            <p:spPr bwMode="auto">
              <a:xfrm>
                <a:off x="3404648" y="5409340"/>
                <a:ext cx="738261" cy="135015"/>
              </a:xfrm>
              <a:prstGeom prst="rect">
                <a:avLst/>
              </a:prstGeom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accent1">
                      <a:lumMod val="1000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正方形/長方形 62"/>
              <p:cNvSpPr/>
              <p:nvPr/>
            </p:nvSpPr>
            <p:spPr bwMode="auto">
              <a:xfrm>
                <a:off x="3404648" y="5499358"/>
                <a:ext cx="738261" cy="135015"/>
              </a:xfrm>
              <a:prstGeom prst="rect">
                <a:avLst/>
              </a:prstGeom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accent1">
                      <a:lumMod val="1000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正方形/長方形 63"/>
              <p:cNvSpPr/>
              <p:nvPr/>
            </p:nvSpPr>
            <p:spPr bwMode="auto">
              <a:xfrm>
                <a:off x="3404648" y="5589376"/>
                <a:ext cx="738261" cy="135015"/>
              </a:xfrm>
              <a:prstGeom prst="rect">
                <a:avLst/>
              </a:prstGeom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accent1">
                      <a:lumMod val="1000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正方形/長方形 64"/>
              <p:cNvSpPr/>
              <p:nvPr/>
            </p:nvSpPr>
            <p:spPr bwMode="auto">
              <a:xfrm>
                <a:off x="3404648" y="5679394"/>
                <a:ext cx="738261" cy="135015"/>
              </a:xfrm>
              <a:prstGeom prst="rect">
                <a:avLst/>
              </a:prstGeom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accent1">
                      <a:lumMod val="1000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正方形/長方形 65"/>
              <p:cNvSpPr/>
              <p:nvPr/>
            </p:nvSpPr>
            <p:spPr bwMode="auto">
              <a:xfrm>
                <a:off x="3404648" y="5769412"/>
                <a:ext cx="738261" cy="135015"/>
              </a:xfrm>
              <a:prstGeom prst="rect">
                <a:avLst/>
              </a:prstGeom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accent1">
                      <a:lumMod val="1000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正方形/長方形 66"/>
              <p:cNvSpPr/>
              <p:nvPr/>
            </p:nvSpPr>
            <p:spPr bwMode="auto">
              <a:xfrm>
                <a:off x="3404648" y="5859430"/>
                <a:ext cx="738261" cy="135015"/>
              </a:xfrm>
              <a:prstGeom prst="rect">
                <a:avLst/>
              </a:prstGeom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accent1">
                      <a:lumMod val="1000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正方形/長方形 67"/>
              <p:cNvSpPr/>
              <p:nvPr/>
            </p:nvSpPr>
            <p:spPr bwMode="auto">
              <a:xfrm>
                <a:off x="3404648" y="5949448"/>
                <a:ext cx="738261" cy="135015"/>
              </a:xfrm>
              <a:prstGeom prst="rect">
                <a:avLst/>
              </a:prstGeom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accent1">
                      <a:lumMod val="1000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正方形/長方形 68"/>
              <p:cNvSpPr/>
              <p:nvPr/>
            </p:nvSpPr>
            <p:spPr bwMode="auto">
              <a:xfrm>
                <a:off x="3404648" y="6039466"/>
                <a:ext cx="738261" cy="135015"/>
              </a:xfrm>
              <a:prstGeom prst="rect">
                <a:avLst/>
              </a:prstGeom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accent1">
                      <a:lumMod val="1000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正方形/長方形 69"/>
              <p:cNvSpPr/>
              <p:nvPr/>
            </p:nvSpPr>
            <p:spPr bwMode="auto">
              <a:xfrm>
                <a:off x="3404648" y="6129495"/>
                <a:ext cx="738261" cy="135015"/>
              </a:xfrm>
              <a:prstGeom prst="rect">
                <a:avLst/>
              </a:prstGeom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accent1">
                      <a:lumMod val="1000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1" name="正方形/長方形 40"/>
            <p:cNvSpPr/>
            <p:nvPr/>
          </p:nvSpPr>
          <p:spPr bwMode="auto">
            <a:xfrm>
              <a:off x="7879762" y="3924362"/>
              <a:ext cx="48478" cy="2286340"/>
            </a:xfrm>
            <a:prstGeom prst="rect">
              <a:avLst/>
            </a:prstGeom>
            <a:solidFill>
              <a:schemeClr val="accent4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フリーフォーム: 図形 41"/>
            <p:cNvSpPr/>
            <p:nvPr/>
          </p:nvSpPr>
          <p:spPr bwMode="auto">
            <a:xfrm>
              <a:off x="7459958" y="3859691"/>
              <a:ext cx="888086" cy="2360760"/>
            </a:xfrm>
            <a:custGeom>
              <a:avLst/>
              <a:gdLst>
                <a:gd name="connsiteX0" fmla="*/ 75301 w 888086"/>
                <a:gd name="connsiteY0" fmla="*/ 0 h 2360760"/>
                <a:gd name="connsiteX1" fmla="*/ 812785 w 888086"/>
                <a:gd name="connsiteY1" fmla="*/ 0 h 2360760"/>
                <a:gd name="connsiteX2" fmla="*/ 888086 w 888086"/>
                <a:gd name="connsiteY2" fmla="*/ 75301 h 2360760"/>
                <a:gd name="connsiteX3" fmla="*/ 888086 w 888086"/>
                <a:gd name="connsiteY3" fmla="*/ 2360760 h 2360760"/>
                <a:gd name="connsiteX4" fmla="*/ 773786 w 888086"/>
                <a:gd name="connsiteY4" fmla="*/ 2360760 h 2360760"/>
                <a:gd name="connsiteX5" fmla="*/ 773786 w 888086"/>
                <a:gd name="connsiteY5" fmla="*/ 171294 h 2360760"/>
                <a:gd name="connsiteX6" fmla="*/ 717868 w 888086"/>
                <a:gd name="connsiteY6" fmla="*/ 115376 h 2360760"/>
                <a:gd name="connsiteX7" fmla="*/ 170218 w 888086"/>
                <a:gd name="connsiteY7" fmla="*/ 115376 h 2360760"/>
                <a:gd name="connsiteX8" fmla="*/ 114300 w 888086"/>
                <a:gd name="connsiteY8" fmla="*/ 171294 h 2360760"/>
                <a:gd name="connsiteX9" fmla="*/ 114300 w 888086"/>
                <a:gd name="connsiteY9" fmla="*/ 2360760 h 2360760"/>
                <a:gd name="connsiteX10" fmla="*/ 0 w 888086"/>
                <a:gd name="connsiteY10" fmla="*/ 2360760 h 2360760"/>
                <a:gd name="connsiteX11" fmla="*/ 0 w 888086"/>
                <a:gd name="connsiteY11" fmla="*/ 75301 h 2360760"/>
                <a:gd name="connsiteX12" fmla="*/ 75301 w 888086"/>
                <a:gd name="connsiteY12" fmla="*/ 0 h 2360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88086" h="2360760">
                  <a:moveTo>
                    <a:pt x="75301" y="0"/>
                  </a:moveTo>
                  <a:lnTo>
                    <a:pt x="812785" y="0"/>
                  </a:lnTo>
                  <a:cubicBezTo>
                    <a:pt x="854373" y="0"/>
                    <a:pt x="888086" y="33713"/>
                    <a:pt x="888086" y="75301"/>
                  </a:cubicBezTo>
                  <a:lnTo>
                    <a:pt x="888086" y="2360760"/>
                  </a:lnTo>
                  <a:lnTo>
                    <a:pt x="773786" y="2360760"/>
                  </a:lnTo>
                  <a:lnTo>
                    <a:pt x="773786" y="171294"/>
                  </a:lnTo>
                  <a:cubicBezTo>
                    <a:pt x="773786" y="140411"/>
                    <a:pt x="748751" y="115376"/>
                    <a:pt x="717868" y="115376"/>
                  </a:cubicBezTo>
                  <a:lnTo>
                    <a:pt x="170218" y="115376"/>
                  </a:lnTo>
                  <a:cubicBezTo>
                    <a:pt x="139335" y="115376"/>
                    <a:pt x="114300" y="140411"/>
                    <a:pt x="114300" y="171294"/>
                  </a:cubicBezTo>
                  <a:lnTo>
                    <a:pt x="114300" y="2360760"/>
                  </a:lnTo>
                  <a:lnTo>
                    <a:pt x="0" y="2360760"/>
                  </a:lnTo>
                  <a:lnTo>
                    <a:pt x="0" y="75301"/>
                  </a:lnTo>
                  <a:cubicBezTo>
                    <a:pt x="0" y="33713"/>
                    <a:pt x="33713" y="0"/>
                    <a:pt x="75301" y="0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四角形: 上の 2 つの角を丸める 42"/>
            <p:cNvSpPr/>
            <p:nvPr/>
          </p:nvSpPr>
          <p:spPr bwMode="auto">
            <a:xfrm>
              <a:off x="7331371" y="6210702"/>
              <a:ext cx="1145260" cy="126745"/>
            </a:xfrm>
            <a:prstGeom prst="round2SameRect">
              <a:avLst>
                <a:gd name="adj1" fmla="val 38795"/>
                <a:gd name="adj2" fmla="val 0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4" name="グループ化 43"/>
            <p:cNvGrpSpPr/>
            <p:nvPr/>
          </p:nvGrpSpPr>
          <p:grpSpPr>
            <a:xfrm>
              <a:off x="8264868" y="3949351"/>
              <a:ext cx="45719" cy="45719"/>
              <a:chOff x="4367935" y="3744035"/>
              <a:chExt cx="180020" cy="180020"/>
            </a:xfrm>
          </p:grpSpPr>
          <p:sp>
            <p:nvSpPr>
              <p:cNvPr id="45" name="楕円 44"/>
              <p:cNvSpPr/>
              <p:nvPr/>
            </p:nvSpPr>
            <p:spPr bwMode="auto">
              <a:xfrm>
                <a:off x="4367935" y="3744035"/>
                <a:ext cx="180020" cy="18002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楕円 45"/>
              <p:cNvSpPr/>
              <p:nvPr/>
            </p:nvSpPr>
            <p:spPr bwMode="auto">
              <a:xfrm>
                <a:off x="4398659" y="3774759"/>
                <a:ext cx="118572" cy="118572"/>
              </a:xfrm>
              <a:prstGeom prst="ellipse">
                <a:avLst/>
              </a:prstGeom>
              <a:solidFill>
                <a:srgbClr val="00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1" name="グループ化 70"/>
          <p:cNvGrpSpPr/>
          <p:nvPr/>
        </p:nvGrpSpPr>
        <p:grpSpPr>
          <a:xfrm>
            <a:off x="440189" y="3096872"/>
            <a:ext cx="1564478" cy="1257289"/>
            <a:chOff x="4770968" y="628884"/>
            <a:chExt cx="3364628" cy="2703976"/>
          </a:xfrm>
        </p:grpSpPr>
        <p:sp>
          <p:nvSpPr>
            <p:cNvPr id="72" name="正方形/長方形 71"/>
            <p:cNvSpPr/>
            <p:nvPr/>
          </p:nvSpPr>
          <p:spPr bwMode="auto">
            <a:xfrm>
              <a:off x="4869480" y="683695"/>
              <a:ext cx="3167604" cy="256528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/>
            <p:cNvSpPr/>
            <p:nvPr/>
          </p:nvSpPr>
          <p:spPr bwMode="auto">
            <a:xfrm>
              <a:off x="4983780" y="798615"/>
              <a:ext cx="2939004" cy="1688175"/>
            </a:xfrm>
            <a:prstGeom prst="rect">
              <a:avLst/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  <a:ln w="9525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4" name="正方形/長方形 73"/>
            <p:cNvSpPr/>
            <p:nvPr/>
          </p:nvSpPr>
          <p:spPr bwMode="auto">
            <a:xfrm>
              <a:off x="5652444" y="633761"/>
              <a:ext cx="1643589" cy="1854820"/>
            </a:xfrm>
            <a:prstGeom prst="rect">
              <a:avLst/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  <a:ln w="9525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5" name="四角形: 上の 2 つの角を丸める 74"/>
            <p:cNvSpPr/>
            <p:nvPr/>
          </p:nvSpPr>
          <p:spPr bwMode="auto">
            <a:xfrm>
              <a:off x="4869480" y="628884"/>
              <a:ext cx="3167604" cy="169731"/>
            </a:xfrm>
            <a:prstGeom prst="round2SameRect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台形 75"/>
            <p:cNvSpPr/>
            <p:nvPr/>
          </p:nvSpPr>
          <p:spPr bwMode="auto">
            <a:xfrm>
              <a:off x="4983780" y="2303876"/>
              <a:ext cx="2939004" cy="184704"/>
            </a:xfrm>
            <a:prstGeom prst="trapezoid">
              <a:avLst>
                <a:gd name="adj" fmla="val 361917"/>
              </a:avLst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3500000" scaled="1"/>
              <a:tileRect/>
            </a:gradFill>
            <a:ln w="9525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7" name="四角形: 上の 2 つの角を丸める 76"/>
            <p:cNvSpPr/>
            <p:nvPr/>
          </p:nvSpPr>
          <p:spPr bwMode="auto">
            <a:xfrm>
              <a:off x="6061800" y="1250942"/>
              <a:ext cx="782964" cy="1038375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sphere">
              <a:fgClr>
                <a:srgbClr val="FF6600"/>
              </a:fgClr>
              <a:bgClr>
                <a:schemeClr val="tx1">
                  <a:lumMod val="65000"/>
                  <a:lumOff val="35000"/>
                </a:schemeClr>
              </a:bgClr>
            </a:pattFill>
            <a:ln w="9525">
              <a:noFill/>
              <a:round/>
              <a:headEnd/>
              <a:tailEnd/>
            </a:ln>
            <a:effectLst>
              <a:glow rad="127000">
                <a:srgbClr val="FF6600"/>
              </a:glow>
            </a:effectLst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正方形/長方形 77"/>
            <p:cNvSpPr/>
            <p:nvPr/>
          </p:nvSpPr>
          <p:spPr bwMode="auto">
            <a:xfrm>
              <a:off x="6061800" y="1943835"/>
              <a:ext cx="782964" cy="207207"/>
            </a:xfrm>
            <a:prstGeom prst="rect">
              <a:avLst/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tx1">
                    <a:lumMod val="50000"/>
                    <a:lumOff val="50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四角形: 上の 2 つの角を丸める 78"/>
            <p:cNvSpPr/>
            <p:nvPr/>
          </p:nvSpPr>
          <p:spPr bwMode="auto">
            <a:xfrm>
              <a:off x="4770968" y="3147720"/>
              <a:ext cx="3364628" cy="18514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楕円 79"/>
            <p:cNvSpPr/>
            <p:nvPr/>
          </p:nvSpPr>
          <p:spPr bwMode="auto">
            <a:xfrm>
              <a:off x="6213611" y="2610122"/>
              <a:ext cx="479342" cy="479340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楕円 80"/>
            <p:cNvSpPr/>
            <p:nvPr/>
          </p:nvSpPr>
          <p:spPr bwMode="auto">
            <a:xfrm>
              <a:off x="6271242" y="2667753"/>
              <a:ext cx="364080" cy="364078"/>
            </a:xfrm>
            <a:prstGeom prst="ellipse">
              <a:avLst/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楕円 81"/>
            <p:cNvSpPr/>
            <p:nvPr/>
          </p:nvSpPr>
          <p:spPr bwMode="auto">
            <a:xfrm>
              <a:off x="6428405" y="2699141"/>
              <a:ext cx="49754" cy="107866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3" name="四角形: 角を丸くする 82"/>
            <p:cNvSpPr/>
            <p:nvPr/>
          </p:nvSpPr>
          <p:spPr bwMode="auto">
            <a:xfrm>
              <a:off x="6914304" y="2666809"/>
              <a:ext cx="121320" cy="323824"/>
            </a:xfrm>
            <a:prstGeom prst="roundRect">
              <a:avLst/>
            </a:prstGeom>
            <a:solidFill>
              <a:schemeClr val="tx1">
                <a:lumMod val="85000"/>
                <a:lumOff val="1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四角形: 角を丸くする 83"/>
            <p:cNvSpPr/>
            <p:nvPr/>
          </p:nvSpPr>
          <p:spPr bwMode="auto">
            <a:xfrm>
              <a:off x="6895506" y="2694592"/>
              <a:ext cx="158916" cy="80460"/>
            </a:xfrm>
            <a:prstGeom prst="round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正方形/長方形 84"/>
            <p:cNvSpPr/>
            <p:nvPr/>
          </p:nvSpPr>
          <p:spPr bwMode="auto">
            <a:xfrm>
              <a:off x="6010464" y="2139951"/>
              <a:ext cx="885636" cy="293540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lumMod val="95000"/>
                    <a:lumOff val="5000"/>
                  </a:schemeClr>
                </a:gs>
                <a:gs pos="50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6" name="グループ化 85"/>
            <p:cNvGrpSpPr/>
            <p:nvPr/>
          </p:nvGrpSpPr>
          <p:grpSpPr>
            <a:xfrm rot="5400000">
              <a:off x="5738152" y="153981"/>
              <a:ext cx="1429891" cy="2939373"/>
              <a:chOff x="3114426" y="2978950"/>
              <a:chExt cx="2739388" cy="1440160"/>
            </a:xfrm>
            <a:solidFill>
              <a:schemeClr val="bg1">
                <a:lumMod val="75000"/>
              </a:schemeClr>
            </a:solidFill>
          </p:grpSpPr>
          <p:sp>
            <p:nvSpPr>
              <p:cNvPr id="87" name="四角形: 角を丸くする 86"/>
              <p:cNvSpPr/>
              <p:nvPr/>
            </p:nvSpPr>
            <p:spPr bwMode="auto">
              <a:xfrm>
                <a:off x="3114426" y="2978950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四角形: 角を丸くする 87"/>
              <p:cNvSpPr/>
              <p:nvPr/>
            </p:nvSpPr>
            <p:spPr bwMode="auto">
              <a:xfrm>
                <a:off x="3321631" y="2978950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四角形: 角を丸くする 88"/>
              <p:cNvSpPr/>
              <p:nvPr/>
            </p:nvSpPr>
            <p:spPr bwMode="auto">
              <a:xfrm>
                <a:off x="3528836" y="2978950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四角形: 角を丸くする 89"/>
              <p:cNvSpPr/>
              <p:nvPr/>
            </p:nvSpPr>
            <p:spPr bwMode="auto">
              <a:xfrm>
                <a:off x="3736041" y="2978950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四角形: 角を丸くする 90"/>
              <p:cNvSpPr/>
              <p:nvPr/>
            </p:nvSpPr>
            <p:spPr bwMode="auto">
              <a:xfrm>
                <a:off x="3943246" y="2978950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四角形: 角を丸くする 91"/>
              <p:cNvSpPr/>
              <p:nvPr/>
            </p:nvSpPr>
            <p:spPr bwMode="auto">
              <a:xfrm>
                <a:off x="4150451" y="2978950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四角形: 角を丸くする 92"/>
              <p:cNvSpPr/>
              <p:nvPr/>
            </p:nvSpPr>
            <p:spPr bwMode="auto">
              <a:xfrm>
                <a:off x="4357656" y="2978950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四角形: 角を丸くする 93"/>
              <p:cNvSpPr/>
              <p:nvPr/>
            </p:nvSpPr>
            <p:spPr bwMode="auto">
              <a:xfrm>
                <a:off x="4564861" y="2978950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四角形: 角を丸くする 94"/>
              <p:cNvSpPr/>
              <p:nvPr/>
            </p:nvSpPr>
            <p:spPr bwMode="auto">
              <a:xfrm>
                <a:off x="4772066" y="2978950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四角形: 角を丸くする 95"/>
              <p:cNvSpPr/>
              <p:nvPr/>
            </p:nvSpPr>
            <p:spPr bwMode="auto">
              <a:xfrm>
                <a:off x="4979271" y="2978950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四角形: 角を丸くする 96"/>
              <p:cNvSpPr/>
              <p:nvPr/>
            </p:nvSpPr>
            <p:spPr bwMode="auto">
              <a:xfrm>
                <a:off x="5186476" y="2978950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四角形: 角を丸くする 97"/>
              <p:cNvSpPr/>
              <p:nvPr/>
            </p:nvSpPr>
            <p:spPr bwMode="auto">
              <a:xfrm>
                <a:off x="5393681" y="2978950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四角形: 角を丸くする 98"/>
              <p:cNvSpPr/>
              <p:nvPr/>
            </p:nvSpPr>
            <p:spPr bwMode="auto">
              <a:xfrm>
                <a:off x="5808095" y="2978950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四角形: 角を丸くする 99"/>
              <p:cNvSpPr/>
              <p:nvPr/>
            </p:nvSpPr>
            <p:spPr bwMode="auto">
              <a:xfrm>
                <a:off x="5600886" y="2978950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1" name="グループ化 100"/>
          <p:cNvGrpSpPr/>
          <p:nvPr/>
        </p:nvGrpSpPr>
        <p:grpSpPr>
          <a:xfrm>
            <a:off x="6460609" y="837535"/>
            <a:ext cx="782693" cy="1587180"/>
            <a:chOff x="1124171" y="3814763"/>
            <a:chExt cx="1223742" cy="2481559"/>
          </a:xfrm>
        </p:grpSpPr>
        <p:sp>
          <p:nvSpPr>
            <p:cNvPr id="102" name="四角形: 角を丸くする 101"/>
            <p:cNvSpPr/>
            <p:nvPr/>
          </p:nvSpPr>
          <p:spPr bwMode="auto">
            <a:xfrm>
              <a:off x="1337552" y="3833437"/>
              <a:ext cx="801728" cy="1890209"/>
            </a:xfrm>
            <a:prstGeom prst="roundRect">
              <a:avLst>
                <a:gd name="adj" fmla="val 2868"/>
              </a:avLst>
            </a:prstGeom>
            <a:solidFill>
              <a:schemeClr val="tx1">
                <a:lumMod val="85000"/>
                <a:lumOff val="1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03" name="四角形: 角を丸くする 102"/>
            <p:cNvSpPr/>
            <p:nvPr/>
          </p:nvSpPr>
          <p:spPr bwMode="auto">
            <a:xfrm>
              <a:off x="1255802" y="4002841"/>
              <a:ext cx="960480" cy="1530170"/>
            </a:xfrm>
            <a:prstGeom prst="roundRect">
              <a:avLst>
                <a:gd name="adj" fmla="val 2868"/>
              </a:avLst>
            </a:prstGeom>
            <a:solidFill>
              <a:srgbClr val="CC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04" name="四角形: 角を丸くする 103"/>
            <p:cNvSpPr/>
            <p:nvPr/>
          </p:nvSpPr>
          <p:spPr bwMode="auto">
            <a:xfrm>
              <a:off x="1277226" y="3814763"/>
              <a:ext cx="927811" cy="70360"/>
            </a:xfrm>
            <a:prstGeom prst="roundRect">
              <a:avLst>
                <a:gd name="adj" fmla="val 7811"/>
              </a:avLst>
            </a:prstGeom>
            <a:gradFill flip="none" rotWithShape="1">
              <a:gsLst>
                <a:gs pos="50000">
                  <a:schemeClr val="tx1">
                    <a:lumMod val="50000"/>
                    <a:lumOff val="50000"/>
                  </a:schemeClr>
                </a:gs>
                <a:gs pos="0">
                  <a:schemeClr val="tx1">
                    <a:lumMod val="85000"/>
                    <a:lumOff val="1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5" name="四角形: 角を丸くする 104"/>
            <p:cNvSpPr/>
            <p:nvPr/>
          </p:nvSpPr>
          <p:spPr bwMode="auto">
            <a:xfrm>
              <a:off x="1277227" y="5706104"/>
              <a:ext cx="922378" cy="468201"/>
            </a:xfrm>
            <a:prstGeom prst="roundRect">
              <a:avLst>
                <a:gd name="adj" fmla="val 7811"/>
              </a:avLst>
            </a:prstGeom>
            <a:pattFill prst="smConfetti">
              <a:fgClr>
                <a:srgbClr val="800000"/>
              </a:fgClr>
              <a:bgClr>
                <a:srgbClr val="663300"/>
              </a:bgClr>
            </a:patt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06" name="四角形: 上の 2 つの角を丸める 105"/>
            <p:cNvSpPr/>
            <p:nvPr/>
          </p:nvSpPr>
          <p:spPr bwMode="auto">
            <a:xfrm>
              <a:off x="1124171" y="6153150"/>
              <a:ext cx="1223742" cy="14317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7" name="四角形: 角を丸くする 106"/>
            <p:cNvSpPr/>
            <p:nvPr/>
          </p:nvSpPr>
          <p:spPr bwMode="auto">
            <a:xfrm>
              <a:off x="1332002" y="4002841"/>
              <a:ext cx="807278" cy="1530170"/>
            </a:xfrm>
            <a:prstGeom prst="roundRect">
              <a:avLst>
                <a:gd name="adj" fmla="val 2868"/>
              </a:avLst>
            </a:prstGeom>
            <a:pattFill prst="wdUpDiag">
              <a:fgClr>
                <a:srgbClr val="FF6600"/>
              </a:fgClr>
              <a:bgClr>
                <a:srgbClr val="FFC000"/>
              </a:bgClr>
            </a:patt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8" name="フリーフォーム: 図形 107"/>
            <p:cNvSpPr/>
            <p:nvPr/>
          </p:nvSpPr>
          <p:spPr bwMode="auto">
            <a:xfrm>
              <a:off x="1280469" y="3924362"/>
              <a:ext cx="915895" cy="1687128"/>
            </a:xfrm>
            <a:custGeom>
              <a:avLst/>
              <a:gdLst>
                <a:gd name="connsiteX0" fmla="*/ 744330 w 915895"/>
                <a:gd name="connsiteY0" fmla="*/ 45719 h 1687128"/>
                <a:gd name="connsiteX1" fmla="*/ 744330 w 915895"/>
                <a:gd name="connsiteY1" fmla="*/ 1641409 h 1687128"/>
                <a:gd name="connsiteX2" fmla="*/ 830375 w 915895"/>
                <a:gd name="connsiteY2" fmla="*/ 1641409 h 1687128"/>
                <a:gd name="connsiteX3" fmla="*/ 830375 w 915895"/>
                <a:gd name="connsiteY3" fmla="*/ 45719 h 1687128"/>
                <a:gd name="connsiteX4" fmla="*/ 612568 w 915895"/>
                <a:gd name="connsiteY4" fmla="*/ 45719 h 1687128"/>
                <a:gd name="connsiteX5" fmla="*/ 612568 w 915895"/>
                <a:gd name="connsiteY5" fmla="*/ 1641409 h 1687128"/>
                <a:gd name="connsiteX6" fmla="*/ 698611 w 915895"/>
                <a:gd name="connsiteY6" fmla="*/ 1641409 h 1687128"/>
                <a:gd name="connsiteX7" fmla="*/ 698611 w 915895"/>
                <a:gd name="connsiteY7" fmla="*/ 45719 h 1687128"/>
                <a:gd name="connsiteX8" fmla="*/ 480806 w 915895"/>
                <a:gd name="connsiteY8" fmla="*/ 45719 h 1687128"/>
                <a:gd name="connsiteX9" fmla="*/ 480806 w 915895"/>
                <a:gd name="connsiteY9" fmla="*/ 1641409 h 1687128"/>
                <a:gd name="connsiteX10" fmla="*/ 566849 w 915895"/>
                <a:gd name="connsiteY10" fmla="*/ 1641409 h 1687128"/>
                <a:gd name="connsiteX11" fmla="*/ 566849 w 915895"/>
                <a:gd name="connsiteY11" fmla="*/ 45719 h 1687128"/>
                <a:gd name="connsiteX12" fmla="*/ 349044 w 915895"/>
                <a:gd name="connsiteY12" fmla="*/ 45719 h 1687128"/>
                <a:gd name="connsiteX13" fmla="*/ 349044 w 915895"/>
                <a:gd name="connsiteY13" fmla="*/ 1641409 h 1687128"/>
                <a:gd name="connsiteX14" fmla="*/ 435087 w 915895"/>
                <a:gd name="connsiteY14" fmla="*/ 1641409 h 1687128"/>
                <a:gd name="connsiteX15" fmla="*/ 435087 w 915895"/>
                <a:gd name="connsiteY15" fmla="*/ 45719 h 1687128"/>
                <a:gd name="connsiteX16" fmla="*/ 217282 w 915895"/>
                <a:gd name="connsiteY16" fmla="*/ 45719 h 1687128"/>
                <a:gd name="connsiteX17" fmla="*/ 217282 w 915895"/>
                <a:gd name="connsiteY17" fmla="*/ 1641409 h 1687128"/>
                <a:gd name="connsiteX18" fmla="*/ 303325 w 915895"/>
                <a:gd name="connsiteY18" fmla="*/ 1641409 h 1687128"/>
                <a:gd name="connsiteX19" fmla="*/ 303325 w 915895"/>
                <a:gd name="connsiteY19" fmla="*/ 45719 h 1687128"/>
                <a:gd name="connsiteX20" fmla="*/ 85519 w 915895"/>
                <a:gd name="connsiteY20" fmla="*/ 45719 h 1687128"/>
                <a:gd name="connsiteX21" fmla="*/ 85519 w 915895"/>
                <a:gd name="connsiteY21" fmla="*/ 1641409 h 1687128"/>
                <a:gd name="connsiteX22" fmla="*/ 171563 w 915895"/>
                <a:gd name="connsiteY22" fmla="*/ 1641409 h 1687128"/>
                <a:gd name="connsiteX23" fmla="*/ 171563 w 915895"/>
                <a:gd name="connsiteY23" fmla="*/ 45719 h 1687128"/>
                <a:gd name="connsiteX24" fmla="*/ 2579 w 915895"/>
                <a:gd name="connsiteY24" fmla="*/ 0 h 1687128"/>
                <a:gd name="connsiteX25" fmla="*/ 913316 w 915895"/>
                <a:gd name="connsiteY25" fmla="*/ 0 h 1687128"/>
                <a:gd name="connsiteX26" fmla="*/ 915895 w 915895"/>
                <a:gd name="connsiteY26" fmla="*/ 2579 h 1687128"/>
                <a:gd name="connsiteX27" fmla="*/ 915895 w 915895"/>
                <a:gd name="connsiteY27" fmla="*/ 43140 h 1687128"/>
                <a:gd name="connsiteX28" fmla="*/ 913316 w 915895"/>
                <a:gd name="connsiteY28" fmla="*/ 45719 h 1687128"/>
                <a:gd name="connsiteX29" fmla="*/ 876094 w 915895"/>
                <a:gd name="connsiteY29" fmla="*/ 45719 h 1687128"/>
                <a:gd name="connsiteX30" fmla="*/ 876094 w 915895"/>
                <a:gd name="connsiteY30" fmla="*/ 1641409 h 1687128"/>
                <a:gd name="connsiteX31" fmla="*/ 913316 w 915895"/>
                <a:gd name="connsiteY31" fmla="*/ 1641409 h 1687128"/>
                <a:gd name="connsiteX32" fmla="*/ 915895 w 915895"/>
                <a:gd name="connsiteY32" fmla="*/ 1643988 h 1687128"/>
                <a:gd name="connsiteX33" fmla="*/ 915895 w 915895"/>
                <a:gd name="connsiteY33" fmla="*/ 1684549 h 1687128"/>
                <a:gd name="connsiteX34" fmla="*/ 913316 w 915895"/>
                <a:gd name="connsiteY34" fmla="*/ 1687128 h 1687128"/>
                <a:gd name="connsiteX35" fmla="*/ 2579 w 915895"/>
                <a:gd name="connsiteY35" fmla="*/ 1687128 h 1687128"/>
                <a:gd name="connsiteX36" fmla="*/ 0 w 915895"/>
                <a:gd name="connsiteY36" fmla="*/ 1684549 h 1687128"/>
                <a:gd name="connsiteX37" fmla="*/ 0 w 915895"/>
                <a:gd name="connsiteY37" fmla="*/ 1643988 h 1687128"/>
                <a:gd name="connsiteX38" fmla="*/ 2579 w 915895"/>
                <a:gd name="connsiteY38" fmla="*/ 1641409 h 1687128"/>
                <a:gd name="connsiteX39" fmla="*/ 39800 w 915895"/>
                <a:gd name="connsiteY39" fmla="*/ 1641409 h 1687128"/>
                <a:gd name="connsiteX40" fmla="*/ 39800 w 915895"/>
                <a:gd name="connsiteY40" fmla="*/ 45719 h 1687128"/>
                <a:gd name="connsiteX41" fmla="*/ 2579 w 915895"/>
                <a:gd name="connsiteY41" fmla="*/ 45719 h 1687128"/>
                <a:gd name="connsiteX42" fmla="*/ 0 w 915895"/>
                <a:gd name="connsiteY42" fmla="*/ 43140 h 1687128"/>
                <a:gd name="connsiteX43" fmla="*/ 0 w 915895"/>
                <a:gd name="connsiteY43" fmla="*/ 2579 h 1687128"/>
                <a:gd name="connsiteX44" fmla="*/ 2579 w 915895"/>
                <a:gd name="connsiteY44" fmla="*/ 0 h 1687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915895" h="1687128">
                  <a:moveTo>
                    <a:pt x="744330" y="45719"/>
                  </a:moveTo>
                  <a:lnTo>
                    <a:pt x="744330" y="1641409"/>
                  </a:lnTo>
                  <a:lnTo>
                    <a:pt x="830375" y="1641409"/>
                  </a:lnTo>
                  <a:lnTo>
                    <a:pt x="830375" y="45719"/>
                  </a:lnTo>
                  <a:close/>
                  <a:moveTo>
                    <a:pt x="612568" y="45719"/>
                  </a:moveTo>
                  <a:lnTo>
                    <a:pt x="612568" y="1641409"/>
                  </a:lnTo>
                  <a:lnTo>
                    <a:pt x="698611" y="1641409"/>
                  </a:lnTo>
                  <a:lnTo>
                    <a:pt x="698611" y="45719"/>
                  </a:lnTo>
                  <a:close/>
                  <a:moveTo>
                    <a:pt x="480806" y="45719"/>
                  </a:moveTo>
                  <a:lnTo>
                    <a:pt x="480806" y="1641409"/>
                  </a:lnTo>
                  <a:lnTo>
                    <a:pt x="566849" y="1641409"/>
                  </a:lnTo>
                  <a:lnTo>
                    <a:pt x="566849" y="45719"/>
                  </a:lnTo>
                  <a:close/>
                  <a:moveTo>
                    <a:pt x="349044" y="45719"/>
                  </a:moveTo>
                  <a:lnTo>
                    <a:pt x="349044" y="1641409"/>
                  </a:lnTo>
                  <a:lnTo>
                    <a:pt x="435087" y="1641409"/>
                  </a:lnTo>
                  <a:lnTo>
                    <a:pt x="435087" y="45719"/>
                  </a:lnTo>
                  <a:close/>
                  <a:moveTo>
                    <a:pt x="217282" y="45719"/>
                  </a:moveTo>
                  <a:lnTo>
                    <a:pt x="217282" y="1641409"/>
                  </a:lnTo>
                  <a:lnTo>
                    <a:pt x="303325" y="1641409"/>
                  </a:lnTo>
                  <a:lnTo>
                    <a:pt x="303325" y="45719"/>
                  </a:lnTo>
                  <a:close/>
                  <a:moveTo>
                    <a:pt x="85519" y="45719"/>
                  </a:moveTo>
                  <a:lnTo>
                    <a:pt x="85519" y="1641409"/>
                  </a:lnTo>
                  <a:lnTo>
                    <a:pt x="171563" y="1641409"/>
                  </a:lnTo>
                  <a:lnTo>
                    <a:pt x="171563" y="45719"/>
                  </a:lnTo>
                  <a:close/>
                  <a:moveTo>
                    <a:pt x="2579" y="0"/>
                  </a:moveTo>
                  <a:lnTo>
                    <a:pt x="913316" y="0"/>
                  </a:lnTo>
                  <a:cubicBezTo>
                    <a:pt x="914740" y="0"/>
                    <a:pt x="915895" y="1155"/>
                    <a:pt x="915895" y="2579"/>
                  </a:cubicBezTo>
                  <a:lnTo>
                    <a:pt x="915895" y="43140"/>
                  </a:lnTo>
                  <a:cubicBezTo>
                    <a:pt x="915895" y="44564"/>
                    <a:pt x="914740" y="45719"/>
                    <a:pt x="913316" y="45719"/>
                  </a:cubicBezTo>
                  <a:lnTo>
                    <a:pt x="876094" y="45719"/>
                  </a:lnTo>
                  <a:lnTo>
                    <a:pt x="876094" y="1641409"/>
                  </a:lnTo>
                  <a:lnTo>
                    <a:pt x="913316" y="1641409"/>
                  </a:lnTo>
                  <a:cubicBezTo>
                    <a:pt x="914740" y="1641409"/>
                    <a:pt x="915895" y="1642564"/>
                    <a:pt x="915895" y="1643988"/>
                  </a:cubicBezTo>
                  <a:lnTo>
                    <a:pt x="915895" y="1684549"/>
                  </a:lnTo>
                  <a:cubicBezTo>
                    <a:pt x="915895" y="1685973"/>
                    <a:pt x="914740" y="1687128"/>
                    <a:pt x="913316" y="1687128"/>
                  </a:cubicBezTo>
                  <a:lnTo>
                    <a:pt x="2579" y="1687128"/>
                  </a:lnTo>
                  <a:cubicBezTo>
                    <a:pt x="1155" y="1687128"/>
                    <a:pt x="0" y="1685973"/>
                    <a:pt x="0" y="1684549"/>
                  </a:cubicBezTo>
                  <a:lnTo>
                    <a:pt x="0" y="1643988"/>
                  </a:lnTo>
                  <a:cubicBezTo>
                    <a:pt x="0" y="1642564"/>
                    <a:pt x="1155" y="1641409"/>
                    <a:pt x="2579" y="1641409"/>
                  </a:cubicBezTo>
                  <a:lnTo>
                    <a:pt x="39800" y="1641409"/>
                  </a:lnTo>
                  <a:lnTo>
                    <a:pt x="39800" y="45719"/>
                  </a:lnTo>
                  <a:lnTo>
                    <a:pt x="2579" y="45719"/>
                  </a:lnTo>
                  <a:cubicBezTo>
                    <a:pt x="1155" y="45719"/>
                    <a:pt x="0" y="44564"/>
                    <a:pt x="0" y="43140"/>
                  </a:cubicBezTo>
                  <a:lnTo>
                    <a:pt x="0" y="2579"/>
                  </a:lnTo>
                  <a:cubicBezTo>
                    <a:pt x="0" y="1155"/>
                    <a:pt x="1155" y="0"/>
                    <a:pt x="2579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</p:grpSp>
      <p:grpSp>
        <p:nvGrpSpPr>
          <p:cNvPr id="109" name="グループ化 108"/>
          <p:cNvGrpSpPr/>
          <p:nvPr/>
        </p:nvGrpSpPr>
        <p:grpSpPr>
          <a:xfrm>
            <a:off x="6383427" y="2774344"/>
            <a:ext cx="936766" cy="1584623"/>
            <a:chOff x="-487973" y="3884284"/>
            <a:chExt cx="1433554" cy="2424987"/>
          </a:xfrm>
        </p:grpSpPr>
        <p:sp>
          <p:nvSpPr>
            <p:cNvPr id="110" name="四角形: 角を丸くする 109"/>
            <p:cNvSpPr/>
            <p:nvPr/>
          </p:nvSpPr>
          <p:spPr bwMode="auto">
            <a:xfrm>
              <a:off x="-172060" y="3961066"/>
              <a:ext cx="801728" cy="1890209"/>
            </a:xfrm>
            <a:prstGeom prst="roundRect">
              <a:avLst>
                <a:gd name="adj" fmla="val 2868"/>
              </a:avLst>
            </a:prstGeom>
            <a:gradFill>
              <a:gsLst>
                <a:gs pos="50000">
                  <a:schemeClr val="tx1">
                    <a:lumMod val="75000"/>
                    <a:lumOff val="25000"/>
                  </a:schemeClr>
                </a:gs>
                <a:gs pos="0">
                  <a:schemeClr val="tx1">
                    <a:lumMod val="85000"/>
                    <a:lumOff val="1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11" name="四角形: 角を丸くする 110"/>
            <p:cNvSpPr/>
            <p:nvPr/>
          </p:nvSpPr>
          <p:spPr bwMode="auto">
            <a:xfrm>
              <a:off x="-253810" y="4130470"/>
              <a:ext cx="960480" cy="1530170"/>
            </a:xfrm>
            <a:prstGeom prst="roundRect">
              <a:avLst>
                <a:gd name="adj" fmla="val 2868"/>
              </a:avLst>
            </a:prstGeom>
            <a:gradFill flip="none" rotWithShape="1">
              <a:gsLst>
                <a:gs pos="50000">
                  <a:schemeClr val="tx1">
                    <a:lumMod val="50000"/>
                    <a:lumOff val="50000"/>
                  </a:schemeClr>
                </a:gs>
                <a:gs pos="0">
                  <a:schemeClr val="tx1">
                    <a:lumMod val="85000"/>
                    <a:lumOff val="1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12" name="四角形: 角を丸くする 111"/>
            <p:cNvSpPr/>
            <p:nvPr/>
          </p:nvSpPr>
          <p:spPr bwMode="auto">
            <a:xfrm>
              <a:off x="-232385" y="3884284"/>
              <a:ext cx="922378" cy="128468"/>
            </a:xfrm>
            <a:prstGeom prst="roundRect">
              <a:avLst>
                <a:gd name="adj" fmla="val 7811"/>
              </a:avLst>
            </a:prstGeom>
            <a:solidFill>
              <a:schemeClr val="tx1">
                <a:lumMod val="85000"/>
                <a:lumOff val="1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13" name="四角形: 角を丸くする 112"/>
            <p:cNvSpPr/>
            <p:nvPr/>
          </p:nvSpPr>
          <p:spPr bwMode="auto">
            <a:xfrm>
              <a:off x="-232385" y="5833733"/>
              <a:ext cx="922378" cy="242567"/>
            </a:xfrm>
            <a:prstGeom prst="roundRect">
              <a:avLst>
                <a:gd name="adj" fmla="val 7811"/>
              </a:avLst>
            </a:prstGeom>
            <a:pattFill prst="smConfetti">
              <a:fgClr>
                <a:schemeClr val="bg1">
                  <a:lumMod val="65000"/>
                </a:schemeClr>
              </a:fgClr>
              <a:bgClr>
                <a:schemeClr val="bg1">
                  <a:lumMod val="50000"/>
                </a:schemeClr>
              </a:bgClr>
            </a:patt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4" name="四角形: 角を丸くする 113"/>
            <p:cNvSpPr/>
            <p:nvPr/>
          </p:nvSpPr>
          <p:spPr bwMode="auto">
            <a:xfrm>
              <a:off x="-426060" y="6028995"/>
              <a:ext cx="1309728" cy="242567"/>
            </a:xfrm>
            <a:prstGeom prst="roundRect">
              <a:avLst>
                <a:gd name="adj" fmla="val 7811"/>
              </a:avLst>
            </a:prstGeom>
            <a:pattFill prst="lgConfetti">
              <a:fgClr>
                <a:schemeClr val="tx1">
                  <a:lumMod val="85000"/>
                  <a:lumOff val="15000"/>
                </a:schemeClr>
              </a:fgClr>
              <a:bgClr>
                <a:schemeClr val="tx1">
                  <a:lumMod val="75000"/>
                  <a:lumOff val="25000"/>
                </a:schemeClr>
              </a:bgClr>
            </a:patt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15" name="四角形: 角を丸くする 114"/>
            <p:cNvSpPr/>
            <p:nvPr/>
          </p:nvSpPr>
          <p:spPr bwMode="auto">
            <a:xfrm>
              <a:off x="-487973" y="6257987"/>
              <a:ext cx="1433554" cy="51284"/>
            </a:xfrm>
            <a:prstGeom prst="roundRect">
              <a:avLst>
                <a:gd name="adj" fmla="val 7811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16" name="四角形: 角を丸くする 115"/>
            <p:cNvSpPr/>
            <p:nvPr/>
          </p:nvSpPr>
          <p:spPr bwMode="auto">
            <a:xfrm>
              <a:off x="-141873" y="4928757"/>
              <a:ext cx="736606" cy="561262"/>
            </a:xfrm>
            <a:prstGeom prst="roundRect">
              <a:avLst>
                <a:gd name="adj" fmla="val 933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17" name="四角形: 角を丸くする 116"/>
            <p:cNvSpPr/>
            <p:nvPr/>
          </p:nvSpPr>
          <p:spPr bwMode="auto">
            <a:xfrm>
              <a:off x="-103726" y="4967349"/>
              <a:ext cx="660312" cy="484078"/>
            </a:xfrm>
            <a:prstGeom prst="roundRect">
              <a:avLst>
                <a:gd name="adj" fmla="val 9333"/>
              </a:avLst>
            </a:prstGeom>
            <a:gradFill flip="none" rotWithShape="1">
              <a:gsLst>
                <a:gs pos="0">
                  <a:schemeClr val="tx1"/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18" name="四角形: 角を丸くする 117"/>
            <p:cNvSpPr/>
            <p:nvPr/>
          </p:nvSpPr>
          <p:spPr bwMode="auto">
            <a:xfrm>
              <a:off x="1002" y="5065074"/>
              <a:ext cx="450856" cy="288628"/>
            </a:xfrm>
            <a:prstGeom prst="roundRect">
              <a:avLst>
                <a:gd name="adj" fmla="val 9333"/>
              </a:avLst>
            </a:prstGeom>
            <a:pattFill prst="wdUpDiag">
              <a:fgClr>
                <a:srgbClr val="FF6600"/>
              </a:fgClr>
              <a:bgClr>
                <a:srgbClr val="FFC000"/>
              </a:bgClr>
            </a:patt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9" name="フリーフォーム: 図形 118"/>
            <p:cNvSpPr/>
            <p:nvPr/>
          </p:nvSpPr>
          <p:spPr bwMode="auto">
            <a:xfrm>
              <a:off x="-229143" y="4051991"/>
              <a:ext cx="915895" cy="1687128"/>
            </a:xfrm>
            <a:custGeom>
              <a:avLst/>
              <a:gdLst>
                <a:gd name="connsiteX0" fmla="*/ 744330 w 915895"/>
                <a:gd name="connsiteY0" fmla="*/ 45719 h 1687128"/>
                <a:gd name="connsiteX1" fmla="*/ 744330 w 915895"/>
                <a:gd name="connsiteY1" fmla="*/ 1641409 h 1687128"/>
                <a:gd name="connsiteX2" fmla="*/ 830375 w 915895"/>
                <a:gd name="connsiteY2" fmla="*/ 1641409 h 1687128"/>
                <a:gd name="connsiteX3" fmla="*/ 830375 w 915895"/>
                <a:gd name="connsiteY3" fmla="*/ 45719 h 1687128"/>
                <a:gd name="connsiteX4" fmla="*/ 612568 w 915895"/>
                <a:gd name="connsiteY4" fmla="*/ 45719 h 1687128"/>
                <a:gd name="connsiteX5" fmla="*/ 612568 w 915895"/>
                <a:gd name="connsiteY5" fmla="*/ 1641409 h 1687128"/>
                <a:gd name="connsiteX6" fmla="*/ 698611 w 915895"/>
                <a:gd name="connsiteY6" fmla="*/ 1641409 h 1687128"/>
                <a:gd name="connsiteX7" fmla="*/ 698611 w 915895"/>
                <a:gd name="connsiteY7" fmla="*/ 45719 h 1687128"/>
                <a:gd name="connsiteX8" fmla="*/ 480806 w 915895"/>
                <a:gd name="connsiteY8" fmla="*/ 45719 h 1687128"/>
                <a:gd name="connsiteX9" fmla="*/ 480806 w 915895"/>
                <a:gd name="connsiteY9" fmla="*/ 1641409 h 1687128"/>
                <a:gd name="connsiteX10" fmla="*/ 566849 w 915895"/>
                <a:gd name="connsiteY10" fmla="*/ 1641409 h 1687128"/>
                <a:gd name="connsiteX11" fmla="*/ 566849 w 915895"/>
                <a:gd name="connsiteY11" fmla="*/ 45719 h 1687128"/>
                <a:gd name="connsiteX12" fmla="*/ 349044 w 915895"/>
                <a:gd name="connsiteY12" fmla="*/ 45719 h 1687128"/>
                <a:gd name="connsiteX13" fmla="*/ 349044 w 915895"/>
                <a:gd name="connsiteY13" fmla="*/ 1641409 h 1687128"/>
                <a:gd name="connsiteX14" fmla="*/ 435087 w 915895"/>
                <a:gd name="connsiteY14" fmla="*/ 1641409 h 1687128"/>
                <a:gd name="connsiteX15" fmla="*/ 435087 w 915895"/>
                <a:gd name="connsiteY15" fmla="*/ 45719 h 1687128"/>
                <a:gd name="connsiteX16" fmla="*/ 217282 w 915895"/>
                <a:gd name="connsiteY16" fmla="*/ 45719 h 1687128"/>
                <a:gd name="connsiteX17" fmla="*/ 217282 w 915895"/>
                <a:gd name="connsiteY17" fmla="*/ 1641409 h 1687128"/>
                <a:gd name="connsiteX18" fmla="*/ 303325 w 915895"/>
                <a:gd name="connsiteY18" fmla="*/ 1641409 h 1687128"/>
                <a:gd name="connsiteX19" fmla="*/ 303325 w 915895"/>
                <a:gd name="connsiteY19" fmla="*/ 45719 h 1687128"/>
                <a:gd name="connsiteX20" fmla="*/ 85519 w 915895"/>
                <a:gd name="connsiteY20" fmla="*/ 45719 h 1687128"/>
                <a:gd name="connsiteX21" fmla="*/ 85519 w 915895"/>
                <a:gd name="connsiteY21" fmla="*/ 1641409 h 1687128"/>
                <a:gd name="connsiteX22" fmla="*/ 171563 w 915895"/>
                <a:gd name="connsiteY22" fmla="*/ 1641409 h 1687128"/>
                <a:gd name="connsiteX23" fmla="*/ 171563 w 915895"/>
                <a:gd name="connsiteY23" fmla="*/ 45719 h 1687128"/>
                <a:gd name="connsiteX24" fmla="*/ 2579 w 915895"/>
                <a:gd name="connsiteY24" fmla="*/ 0 h 1687128"/>
                <a:gd name="connsiteX25" fmla="*/ 913316 w 915895"/>
                <a:gd name="connsiteY25" fmla="*/ 0 h 1687128"/>
                <a:gd name="connsiteX26" fmla="*/ 915895 w 915895"/>
                <a:gd name="connsiteY26" fmla="*/ 2579 h 1687128"/>
                <a:gd name="connsiteX27" fmla="*/ 915895 w 915895"/>
                <a:gd name="connsiteY27" fmla="*/ 43140 h 1687128"/>
                <a:gd name="connsiteX28" fmla="*/ 913316 w 915895"/>
                <a:gd name="connsiteY28" fmla="*/ 45719 h 1687128"/>
                <a:gd name="connsiteX29" fmla="*/ 876094 w 915895"/>
                <a:gd name="connsiteY29" fmla="*/ 45719 h 1687128"/>
                <a:gd name="connsiteX30" fmla="*/ 876094 w 915895"/>
                <a:gd name="connsiteY30" fmla="*/ 1641409 h 1687128"/>
                <a:gd name="connsiteX31" fmla="*/ 913316 w 915895"/>
                <a:gd name="connsiteY31" fmla="*/ 1641409 h 1687128"/>
                <a:gd name="connsiteX32" fmla="*/ 915895 w 915895"/>
                <a:gd name="connsiteY32" fmla="*/ 1643988 h 1687128"/>
                <a:gd name="connsiteX33" fmla="*/ 915895 w 915895"/>
                <a:gd name="connsiteY33" fmla="*/ 1684549 h 1687128"/>
                <a:gd name="connsiteX34" fmla="*/ 913316 w 915895"/>
                <a:gd name="connsiteY34" fmla="*/ 1687128 h 1687128"/>
                <a:gd name="connsiteX35" fmla="*/ 2579 w 915895"/>
                <a:gd name="connsiteY35" fmla="*/ 1687128 h 1687128"/>
                <a:gd name="connsiteX36" fmla="*/ 0 w 915895"/>
                <a:gd name="connsiteY36" fmla="*/ 1684549 h 1687128"/>
                <a:gd name="connsiteX37" fmla="*/ 0 w 915895"/>
                <a:gd name="connsiteY37" fmla="*/ 1643988 h 1687128"/>
                <a:gd name="connsiteX38" fmla="*/ 2579 w 915895"/>
                <a:gd name="connsiteY38" fmla="*/ 1641409 h 1687128"/>
                <a:gd name="connsiteX39" fmla="*/ 39800 w 915895"/>
                <a:gd name="connsiteY39" fmla="*/ 1641409 h 1687128"/>
                <a:gd name="connsiteX40" fmla="*/ 39800 w 915895"/>
                <a:gd name="connsiteY40" fmla="*/ 45719 h 1687128"/>
                <a:gd name="connsiteX41" fmla="*/ 2579 w 915895"/>
                <a:gd name="connsiteY41" fmla="*/ 45719 h 1687128"/>
                <a:gd name="connsiteX42" fmla="*/ 0 w 915895"/>
                <a:gd name="connsiteY42" fmla="*/ 43140 h 1687128"/>
                <a:gd name="connsiteX43" fmla="*/ 0 w 915895"/>
                <a:gd name="connsiteY43" fmla="*/ 2579 h 1687128"/>
                <a:gd name="connsiteX44" fmla="*/ 2579 w 915895"/>
                <a:gd name="connsiteY44" fmla="*/ 0 h 1687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915895" h="1687128">
                  <a:moveTo>
                    <a:pt x="744330" y="45719"/>
                  </a:moveTo>
                  <a:lnTo>
                    <a:pt x="744330" y="1641409"/>
                  </a:lnTo>
                  <a:lnTo>
                    <a:pt x="830375" y="1641409"/>
                  </a:lnTo>
                  <a:lnTo>
                    <a:pt x="830375" y="45719"/>
                  </a:lnTo>
                  <a:close/>
                  <a:moveTo>
                    <a:pt x="612568" y="45719"/>
                  </a:moveTo>
                  <a:lnTo>
                    <a:pt x="612568" y="1641409"/>
                  </a:lnTo>
                  <a:lnTo>
                    <a:pt x="698611" y="1641409"/>
                  </a:lnTo>
                  <a:lnTo>
                    <a:pt x="698611" y="45719"/>
                  </a:lnTo>
                  <a:close/>
                  <a:moveTo>
                    <a:pt x="480806" y="45719"/>
                  </a:moveTo>
                  <a:lnTo>
                    <a:pt x="480806" y="1641409"/>
                  </a:lnTo>
                  <a:lnTo>
                    <a:pt x="566849" y="1641409"/>
                  </a:lnTo>
                  <a:lnTo>
                    <a:pt x="566849" y="45719"/>
                  </a:lnTo>
                  <a:close/>
                  <a:moveTo>
                    <a:pt x="349044" y="45719"/>
                  </a:moveTo>
                  <a:lnTo>
                    <a:pt x="349044" y="1641409"/>
                  </a:lnTo>
                  <a:lnTo>
                    <a:pt x="435087" y="1641409"/>
                  </a:lnTo>
                  <a:lnTo>
                    <a:pt x="435087" y="45719"/>
                  </a:lnTo>
                  <a:close/>
                  <a:moveTo>
                    <a:pt x="217282" y="45719"/>
                  </a:moveTo>
                  <a:lnTo>
                    <a:pt x="217282" y="1641409"/>
                  </a:lnTo>
                  <a:lnTo>
                    <a:pt x="303325" y="1641409"/>
                  </a:lnTo>
                  <a:lnTo>
                    <a:pt x="303325" y="45719"/>
                  </a:lnTo>
                  <a:close/>
                  <a:moveTo>
                    <a:pt x="85519" y="45719"/>
                  </a:moveTo>
                  <a:lnTo>
                    <a:pt x="85519" y="1641409"/>
                  </a:lnTo>
                  <a:lnTo>
                    <a:pt x="171563" y="1641409"/>
                  </a:lnTo>
                  <a:lnTo>
                    <a:pt x="171563" y="45719"/>
                  </a:lnTo>
                  <a:close/>
                  <a:moveTo>
                    <a:pt x="2579" y="0"/>
                  </a:moveTo>
                  <a:lnTo>
                    <a:pt x="913316" y="0"/>
                  </a:lnTo>
                  <a:cubicBezTo>
                    <a:pt x="914740" y="0"/>
                    <a:pt x="915895" y="1155"/>
                    <a:pt x="915895" y="2579"/>
                  </a:cubicBezTo>
                  <a:lnTo>
                    <a:pt x="915895" y="43140"/>
                  </a:lnTo>
                  <a:cubicBezTo>
                    <a:pt x="915895" y="44564"/>
                    <a:pt x="914740" y="45719"/>
                    <a:pt x="913316" y="45719"/>
                  </a:cubicBezTo>
                  <a:lnTo>
                    <a:pt x="876094" y="45719"/>
                  </a:lnTo>
                  <a:lnTo>
                    <a:pt x="876094" y="1641409"/>
                  </a:lnTo>
                  <a:lnTo>
                    <a:pt x="913316" y="1641409"/>
                  </a:lnTo>
                  <a:cubicBezTo>
                    <a:pt x="914740" y="1641409"/>
                    <a:pt x="915895" y="1642564"/>
                    <a:pt x="915895" y="1643988"/>
                  </a:cubicBezTo>
                  <a:lnTo>
                    <a:pt x="915895" y="1684549"/>
                  </a:lnTo>
                  <a:cubicBezTo>
                    <a:pt x="915895" y="1685973"/>
                    <a:pt x="914740" y="1687128"/>
                    <a:pt x="913316" y="1687128"/>
                  </a:cubicBezTo>
                  <a:lnTo>
                    <a:pt x="2579" y="1687128"/>
                  </a:lnTo>
                  <a:cubicBezTo>
                    <a:pt x="1155" y="1687128"/>
                    <a:pt x="0" y="1685973"/>
                    <a:pt x="0" y="1684549"/>
                  </a:cubicBezTo>
                  <a:lnTo>
                    <a:pt x="0" y="1643988"/>
                  </a:lnTo>
                  <a:cubicBezTo>
                    <a:pt x="0" y="1642564"/>
                    <a:pt x="1155" y="1641409"/>
                    <a:pt x="2579" y="1641409"/>
                  </a:cubicBezTo>
                  <a:lnTo>
                    <a:pt x="39800" y="1641409"/>
                  </a:lnTo>
                  <a:lnTo>
                    <a:pt x="39800" y="45719"/>
                  </a:lnTo>
                  <a:lnTo>
                    <a:pt x="2579" y="45719"/>
                  </a:lnTo>
                  <a:cubicBezTo>
                    <a:pt x="1155" y="45719"/>
                    <a:pt x="0" y="44564"/>
                    <a:pt x="0" y="43140"/>
                  </a:cubicBezTo>
                  <a:lnTo>
                    <a:pt x="0" y="2579"/>
                  </a:lnTo>
                  <a:cubicBezTo>
                    <a:pt x="0" y="1155"/>
                    <a:pt x="1155" y="0"/>
                    <a:pt x="2579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20" name="楕円 119"/>
            <p:cNvSpPr/>
            <p:nvPr/>
          </p:nvSpPr>
          <p:spPr bwMode="auto">
            <a:xfrm>
              <a:off x="152790" y="5854417"/>
              <a:ext cx="147279" cy="147279"/>
            </a:xfrm>
            <a:prstGeom prst="ellipse">
              <a:avLst/>
            </a:prstGeom>
            <a:gradFill flip="none" rotWithShape="1">
              <a:gsLst>
                <a:gs pos="0">
                  <a:schemeClr val="tx1"/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1" name="楕円 120"/>
            <p:cNvSpPr/>
            <p:nvPr/>
          </p:nvSpPr>
          <p:spPr bwMode="auto">
            <a:xfrm>
              <a:off x="178792" y="5882649"/>
              <a:ext cx="95276" cy="95274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</p:grpSp>
      <p:grpSp>
        <p:nvGrpSpPr>
          <p:cNvPr id="122" name="グループ化 121"/>
          <p:cNvGrpSpPr/>
          <p:nvPr/>
        </p:nvGrpSpPr>
        <p:grpSpPr>
          <a:xfrm>
            <a:off x="2282615" y="1215067"/>
            <a:ext cx="1562740" cy="1198796"/>
            <a:chOff x="330031" y="527617"/>
            <a:chExt cx="3650204" cy="2800114"/>
          </a:xfrm>
        </p:grpSpPr>
        <p:sp>
          <p:nvSpPr>
            <p:cNvPr id="123" name="正方形/長方形 122"/>
            <p:cNvSpPr/>
            <p:nvPr/>
          </p:nvSpPr>
          <p:spPr bwMode="auto">
            <a:xfrm>
              <a:off x="571331" y="707636"/>
              <a:ext cx="3167604" cy="256528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正方形/長方形 123"/>
            <p:cNvSpPr/>
            <p:nvPr/>
          </p:nvSpPr>
          <p:spPr bwMode="auto">
            <a:xfrm>
              <a:off x="685631" y="822556"/>
              <a:ext cx="2939004" cy="1688175"/>
            </a:xfrm>
            <a:prstGeom prst="rect">
              <a:avLst/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  <a:ln w="9525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5" name="正方形/長方形 124"/>
            <p:cNvSpPr/>
            <p:nvPr/>
          </p:nvSpPr>
          <p:spPr bwMode="auto">
            <a:xfrm>
              <a:off x="1354295" y="657702"/>
              <a:ext cx="1643589" cy="1854820"/>
            </a:xfrm>
            <a:prstGeom prst="rect">
              <a:avLst/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  <a:ln w="9525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6" name="四角形: 上の 2 つの角を丸める 125"/>
            <p:cNvSpPr/>
            <p:nvPr/>
          </p:nvSpPr>
          <p:spPr bwMode="auto">
            <a:xfrm>
              <a:off x="571331" y="527617"/>
              <a:ext cx="3167604" cy="294940"/>
            </a:xfrm>
            <a:prstGeom prst="round2SameRect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台形 126"/>
            <p:cNvSpPr/>
            <p:nvPr/>
          </p:nvSpPr>
          <p:spPr bwMode="auto">
            <a:xfrm>
              <a:off x="685631" y="2327817"/>
              <a:ext cx="2939004" cy="184704"/>
            </a:xfrm>
            <a:prstGeom prst="trapezoid">
              <a:avLst>
                <a:gd name="adj" fmla="val 361917"/>
              </a:avLst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3500000" scaled="1"/>
              <a:tileRect/>
            </a:gradFill>
            <a:ln w="9525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8" name="正方形/長方形 127"/>
            <p:cNvSpPr/>
            <p:nvPr/>
          </p:nvSpPr>
          <p:spPr bwMode="auto">
            <a:xfrm>
              <a:off x="1763651" y="1409898"/>
              <a:ext cx="782964" cy="765085"/>
            </a:xfrm>
            <a:prstGeom prst="rect">
              <a:avLst/>
            </a:prstGeom>
            <a:pattFill prst="sphere">
              <a:fgClr>
                <a:srgbClr val="FF6600"/>
              </a:fgClr>
              <a:bgClr>
                <a:schemeClr val="tx1">
                  <a:lumMod val="65000"/>
                  <a:lumOff val="35000"/>
                </a:schemeClr>
              </a:bgClr>
            </a:pattFill>
            <a:ln w="9525">
              <a:noFill/>
              <a:round/>
              <a:headEnd/>
              <a:tailEnd/>
            </a:ln>
            <a:effectLst>
              <a:glow rad="127000">
                <a:srgbClr val="FF6600"/>
              </a:glow>
            </a:effectLst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9" name="四角形: 上の 2 つの角を丸める 128"/>
            <p:cNvSpPr/>
            <p:nvPr/>
          </p:nvSpPr>
          <p:spPr bwMode="auto">
            <a:xfrm>
              <a:off x="330031" y="3200731"/>
              <a:ext cx="3650204" cy="12700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楕円 129"/>
            <p:cNvSpPr/>
            <p:nvPr/>
          </p:nvSpPr>
          <p:spPr bwMode="auto">
            <a:xfrm>
              <a:off x="1915462" y="2634063"/>
              <a:ext cx="479342" cy="479340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楕円 130"/>
            <p:cNvSpPr/>
            <p:nvPr/>
          </p:nvSpPr>
          <p:spPr bwMode="auto">
            <a:xfrm>
              <a:off x="1973093" y="2691694"/>
              <a:ext cx="364080" cy="364078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tx1"/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2" name="楕円 131"/>
            <p:cNvSpPr/>
            <p:nvPr/>
          </p:nvSpPr>
          <p:spPr bwMode="auto">
            <a:xfrm>
              <a:off x="2130256" y="2723082"/>
              <a:ext cx="49754" cy="107866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3" name="四角形: 角を丸くする 132"/>
            <p:cNvSpPr/>
            <p:nvPr/>
          </p:nvSpPr>
          <p:spPr bwMode="auto">
            <a:xfrm>
              <a:off x="2616155" y="2690750"/>
              <a:ext cx="121320" cy="323824"/>
            </a:xfrm>
            <a:prstGeom prst="roundRect">
              <a:avLst/>
            </a:prstGeom>
            <a:solidFill>
              <a:schemeClr val="tx1">
                <a:lumMod val="85000"/>
                <a:lumOff val="1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四角形: 角を丸くする 133"/>
            <p:cNvSpPr/>
            <p:nvPr/>
          </p:nvSpPr>
          <p:spPr bwMode="auto">
            <a:xfrm>
              <a:off x="2597357" y="2718533"/>
              <a:ext cx="158916" cy="80460"/>
            </a:xfrm>
            <a:prstGeom prst="round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" name="フリーフォーム: 図形 134"/>
            <p:cNvSpPr/>
            <p:nvPr/>
          </p:nvSpPr>
          <p:spPr bwMode="auto">
            <a:xfrm>
              <a:off x="1763651" y="1274883"/>
              <a:ext cx="782964" cy="1169884"/>
            </a:xfrm>
            <a:custGeom>
              <a:avLst/>
              <a:gdLst>
                <a:gd name="connsiteX0" fmla="*/ 0 w 782964"/>
                <a:gd name="connsiteY0" fmla="*/ 900100 h 1169884"/>
                <a:gd name="connsiteX1" fmla="*/ 782964 w 782964"/>
                <a:gd name="connsiteY1" fmla="*/ 900100 h 1169884"/>
                <a:gd name="connsiteX2" fmla="*/ 782964 w 782964"/>
                <a:gd name="connsiteY2" fmla="*/ 1169884 h 1169884"/>
                <a:gd name="connsiteX3" fmla="*/ 0 w 782964"/>
                <a:gd name="connsiteY3" fmla="*/ 1169884 h 1169884"/>
                <a:gd name="connsiteX4" fmla="*/ 98747 w 782964"/>
                <a:gd name="connsiteY4" fmla="*/ 0 h 1169884"/>
                <a:gd name="connsiteX5" fmla="*/ 684217 w 782964"/>
                <a:gd name="connsiteY5" fmla="*/ 0 h 1169884"/>
                <a:gd name="connsiteX6" fmla="*/ 782964 w 782964"/>
                <a:gd name="connsiteY6" fmla="*/ 98747 h 1169884"/>
                <a:gd name="connsiteX7" fmla="*/ 782964 w 782964"/>
                <a:gd name="connsiteY7" fmla="*/ 135015 h 1169884"/>
                <a:gd name="connsiteX8" fmla="*/ 0 w 782964"/>
                <a:gd name="connsiteY8" fmla="*/ 135015 h 1169884"/>
                <a:gd name="connsiteX9" fmla="*/ 0 w 782964"/>
                <a:gd name="connsiteY9" fmla="*/ 98747 h 1169884"/>
                <a:gd name="connsiteX10" fmla="*/ 98747 w 782964"/>
                <a:gd name="connsiteY10" fmla="*/ 0 h 1169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82964" h="1169884">
                  <a:moveTo>
                    <a:pt x="0" y="900100"/>
                  </a:moveTo>
                  <a:lnTo>
                    <a:pt x="782964" y="900100"/>
                  </a:lnTo>
                  <a:lnTo>
                    <a:pt x="782964" y="1169884"/>
                  </a:lnTo>
                  <a:lnTo>
                    <a:pt x="0" y="1169884"/>
                  </a:lnTo>
                  <a:close/>
                  <a:moveTo>
                    <a:pt x="98747" y="0"/>
                  </a:moveTo>
                  <a:lnTo>
                    <a:pt x="684217" y="0"/>
                  </a:lnTo>
                  <a:cubicBezTo>
                    <a:pt x="738753" y="0"/>
                    <a:pt x="782964" y="44211"/>
                    <a:pt x="782964" y="98747"/>
                  </a:cubicBezTo>
                  <a:lnTo>
                    <a:pt x="782964" y="135015"/>
                  </a:lnTo>
                  <a:lnTo>
                    <a:pt x="0" y="135015"/>
                  </a:lnTo>
                  <a:lnTo>
                    <a:pt x="0" y="98747"/>
                  </a:lnTo>
                  <a:cubicBezTo>
                    <a:pt x="0" y="44211"/>
                    <a:pt x="44211" y="0"/>
                    <a:pt x="9874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95000"/>
                    <a:lumOff val="5000"/>
                  </a:schemeClr>
                </a:gs>
                <a:gs pos="50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6" name="グループ化 135"/>
            <p:cNvGrpSpPr/>
            <p:nvPr/>
          </p:nvGrpSpPr>
          <p:grpSpPr>
            <a:xfrm>
              <a:off x="789111" y="822557"/>
              <a:ext cx="2739388" cy="1689964"/>
              <a:chOff x="3114426" y="2978950"/>
              <a:chExt cx="2739388" cy="1440160"/>
            </a:xfrm>
            <a:solidFill>
              <a:schemeClr val="bg1">
                <a:lumMod val="75000"/>
              </a:schemeClr>
            </a:solidFill>
          </p:grpSpPr>
          <p:sp>
            <p:nvSpPr>
              <p:cNvPr id="137" name="四角形: 角を丸くする 136"/>
              <p:cNvSpPr/>
              <p:nvPr/>
            </p:nvSpPr>
            <p:spPr bwMode="auto">
              <a:xfrm>
                <a:off x="3114426" y="2978950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四角形: 角を丸くする 137"/>
              <p:cNvSpPr/>
              <p:nvPr/>
            </p:nvSpPr>
            <p:spPr bwMode="auto">
              <a:xfrm>
                <a:off x="3321631" y="2978950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四角形: 角を丸くする 138"/>
              <p:cNvSpPr/>
              <p:nvPr/>
            </p:nvSpPr>
            <p:spPr bwMode="auto">
              <a:xfrm>
                <a:off x="3528836" y="2978950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四角形: 角を丸くする 139"/>
              <p:cNvSpPr/>
              <p:nvPr/>
            </p:nvSpPr>
            <p:spPr bwMode="auto">
              <a:xfrm>
                <a:off x="3736041" y="2978950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四角形: 角を丸くする 140"/>
              <p:cNvSpPr/>
              <p:nvPr/>
            </p:nvSpPr>
            <p:spPr bwMode="auto">
              <a:xfrm>
                <a:off x="3943246" y="2978950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四角形: 角を丸くする 141"/>
              <p:cNvSpPr/>
              <p:nvPr/>
            </p:nvSpPr>
            <p:spPr bwMode="auto">
              <a:xfrm>
                <a:off x="4150451" y="2978950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四角形: 角を丸くする 142"/>
              <p:cNvSpPr/>
              <p:nvPr/>
            </p:nvSpPr>
            <p:spPr bwMode="auto">
              <a:xfrm>
                <a:off x="4357656" y="2978950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四角形: 角を丸くする 143"/>
              <p:cNvSpPr/>
              <p:nvPr/>
            </p:nvSpPr>
            <p:spPr bwMode="auto">
              <a:xfrm>
                <a:off x="4564861" y="2978950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四角形: 角を丸くする 144"/>
              <p:cNvSpPr/>
              <p:nvPr/>
            </p:nvSpPr>
            <p:spPr bwMode="auto">
              <a:xfrm>
                <a:off x="4772066" y="2978950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四角形: 角を丸くする 145"/>
              <p:cNvSpPr/>
              <p:nvPr/>
            </p:nvSpPr>
            <p:spPr bwMode="auto">
              <a:xfrm>
                <a:off x="4979271" y="2978950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四角形: 角を丸くする 146"/>
              <p:cNvSpPr/>
              <p:nvPr/>
            </p:nvSpPr>
            <p:spPr bwMode="auto">
              <a:xfrm>
                <a:off x="5186476" y="2978950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四角形: 角を丸くする 147"/>
              <p:cNvSpPr/>
              <p:nvPr/>
            </p:nvSpPr>
            <p:spPr bwMode="auto">
              <a:xfrm>
                <a:off x="5393681" y="2978950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四角形: 角を丸くする 148"/>
              <p:cNvSpPr/>
              <p:nvPr/>
            </p:nvSpPr>
            <p:spPr bwMode="auto">
              <a:xfrm>
                <a:off x="5808095" y="2978950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四角形: 角を丸くする 149"/>
              <p:cNvSpPr/>
              <p:nvPr/>
            </p:nvSpPr>
            <p:spPr bwMode="auto">
              <a:xfrm>
                <a:off x="5600886" y="2978950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51" name="グループ化 150"/>
          <p:cNvGrpSpPr/>
          <p:nvPr/>
        </p:nvGrpSpPr>
        <p:grpSpPr>
          <a:xfrm>
            <a:off x="4176256" y="1215067"/>
            <a:ext cx="1562740" cy="1198796"/>
            <a:chOff x="330031" y="527617"/>
            <a:chExt cx="3650204" cy="2800114"/>
          </a:xfrm>
        </p:grpSpPr>
        <p:sp>
          <p:nvSpPr>
            <p:cNvPr id="152" name="正方形/長方形 151"/>
            <p:cNvSpPr/>
            <p:nvPr/>
          </p:nvSpPr>
          <p:spPr bwMode="auto">
            <a:xfrm>
              <a:off x="571331" y="707636"/>
              <a:ext cx="3167604" cy="2565285"/>
            </a:xfrm>
            <a:prstGeom prst="rect">
              <a:avLst/>
            </a:prstGeom>
            <a:solidFill>
              <a:srgbClr val="6633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正方形/長方形 152"/>
            <p:cNvSpPr/>
            <p:nvPr/>
          </p:nvSpPr>
          <p:spPr bwMode="auto">
            <a:xfrm>
              <a:off x="685631" y="822556"/>
              <a:ext cx="2939004" cy="1688175"/>
            </a:xfrm>
            <a:prstGeom prst="rect">
              <a:avLst/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  <a:ln w="9525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4" name="正方形/長方形 153"/>
            <p:cNvSpPr/>
            <p:nvPr/>
          </p:nvSpPr>
          <p:spPr bwMode="auto">
            <a:xfrm>
              <a:off x="1354295" y="657702"/>
              <a:ext cx="1643589" cy="1854820"/>
            </a:xfrm>
            <a:prstGeom prst="rect">
              <a:avLst/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  <a:ln w="9525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5" name="四角形: 上の 2 つの角を丸める 154"/>
            <p:cNvSpPr/>
            <p:nvPr/>
          </p:nvSpPr>
          <p:spPr bwMode="auto">
            <a:xfrm>
              <a:off x="571331" y="527617"/>
              <a:ext cx="3167604" cy="294940"/>
            </a:xfrm>
            <a:prstGeom prst="round2SameRect">
              <a:avLst/>
            </a:prstGeom>
            <a:solidFill>
              <a:srgbClr val="CC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台形 155"/>
            <p:cNvSpPr/>
            <p:nvPr/>
          </p:nvSpPr>
          <p:spPr bwMode="auto">
            <a:xfrm>
              <a:off x="685631" y="2327817"/>
              <a:ext cx="2939004" cy="184704"/>
            </a:xfrm>
            <a:prstGeom prst="trapezoid">
              <a:avLst>
                <a:gd name="adj" fmla="val 361917"/>
              </a:avLst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3500000" scaled="1"/>
              <a:tileRect/>
            </a:gradFill>
            <a:ln w="9525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7" name="正方形/長方形 156"/>
            <p:cNvSpPr/>
            <p:nvPr/>
          </p:nvSpPr>
          <p:spPr bwMode="auto">
            <a:xfrm>
              <a:off x="1763651" y="1409898"/>
              <a:ext cx="782964" cy="765085"/>
            </a:xfrm>
            <a:prstGeom prst="rect">
              <a:avLst/>
            </a:prstGeom>
            <a:pattFill prst="sphere">
              <a:fgClr>
                <a:srgbClr val="FF6600"/>
              </a:fgClr>
              <a:bgClr>
                <a:schemeClr val="tx1">
                  <a:lumMod val="65000"/>
                  <a:lumOff val="35000"/>
                </a:schemeClr>
              </a:bgClr>
            </a:pattFill>
            <a:ln w="9525">
              <a:noFill/>
              <a:round/>
              <a:headEnd/>
              <a:tailEnd/>
            </a:ln>
            <a:effectLst>
              <a:glow rad="127000">
                <a:srgbClr val="FF6600"/>
              </a:glow>
            </a:effectLst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8" name="四角形: 上の 2 つの角を丸める 157"/>
            <p:cNvSpPr/>
            <p:nvPr/>
          </p:nvSpPr>
          <p:spPr bwMode="auto">
            <a:xfrm>
              <a:off x="330031" y="3200731"/>
              <a:ext cx="3650204" cy="12700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楕円 158"/>
            <p:cNvSpPr/>
            <p:nvPr/>
          </p:nvSpPr>
          <p:spPr bwMode="auto">
            <a:xfrm>
              <a:off x="1915462" y="2634063"/>
              <a:ext cx="479342" cy="479340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" name="楕円 159"/>
            <p:cNvSpPr/>
            <p:nvPr/>
          </p:nvSpPr>
          <p:spPr bwMode="auto">
            <a:xfrm>
              <a:off x="1973093" y="2691694"/>
              <a:ext cx="364080" cy="364078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tx1"/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1" name="楕円 160"/>
            <p:cNvSpPr/>
            <p:nvPr/>
          </p:nvSpPr>
          <p:spPr bwMode="auto">
            <a:xfrm>
              <a:off x="2130256" y="2723082"/>
              <a:ext cx="49754" cy="107866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2" name="四角形: 角を丸くする 161"/>
            <p:cNvSpPr/>
            <p:nvPr/>
          </p:nvSpPr>
          <p:spPr bwMode="auto">
            <a:xfrm>
              <a:off x="2616155" y="2690750"/>
              <a:ext cx="121320" cy="323824"/>
            </a:xfrm>
            <a:prstGeom prst="roundRect">
              <a:avLst/>
            </a:prstGeom>
            <a:solidFill>
              <a:schemeClr val="tx1">
                <a:lumMod val="85000"/>
                <a:lumOff val="1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四角形: 角を丸くする 162"/>
            <p:cNvSpPr/>
            <p:nvPr/>
          </p:nvSpPr>
          <p:spPr bwMode="auto">
            <a:xfrm>
              <a:off x="2597357" y="2718533"/>
              <a:ext cx="158916" cy="80460"/>
            </a:xfrm>
            <a:prstGeom prst="round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" name="フリーフォーム: 図形 163"/>
            <p:cNvSpPr/>
            <p:nvPr/>
          </p:nvSpPr>
          <p:spPr bwMode="auto">
            <a:xfrm>
              <a:off x="1763651" y="1274883"/>
              <a:ext cx="782964" cy="1169884"/>
            </a:xfrm>
            <a:custGeom>
              <a:avLst/>
              <a:gdLst>
                <a:gd name="connsiteX0" fmla="*/ 0 w 782964"/>
                <a:gd name="connsiteY0" fmla="*/ 900100 h 1169884"/>
                <a:gd name="connsiteX1" fmla="*/ 782964 w 782964"/>
                <a:gd name="connsiteY1" fmla="*/ 900100 h 1169884"/>
                <a:gd name="connsiteX2" fmla="*/ 782964 w 782964"/>
                <a:gd name="connsiteY2" fmla="*/ 1169884 h 1169884"/>
                <a:gd name="connsiteX3" fmla="*/ 0 w 782964"/>
                <a:gd name="connsiteY3" fmla="*/ 1169884 h 1169884"/>
                <a:gd name="connsiteX4" fmla="*/ 98747 w 782964"/>
                <a:gd name="connsiteY4" fmla="*/ 0 h 1169884"/>
                <a:gd name="connsiteX5" fmla="*/ 684217 w 782964"/>
                <a:gd name="connsiteY5" fmla="*/ 0 h 1169884"/>
                <a:gd name="connsiteX6" fmla="*/ 782964 w 782964"/>
                <a:gd name="connsiteY6" fmla="*/ 98747 h 1169884"/>
                <a:gd name="connsiteX7" fmla="*/ 782964 w 782964"/>
                <a:gd name="connsiteY7" fmla="*/ 135015 h 1169884"/>
                <a:gd name="connsiteX8" fmla="*/ 0 w 782964"/>
                <a:gd name="connsiteY8" fmla="*/ 135015 h 1169884"/>
                <a:gd name="connsiteX9" fmla="*/ 0 w 782964"/>
                <a:gd name="connsiteY9" fmla="*/ 98747 h 1169884"/>
                <a:gd name="connsiteX10" fmla="*/ 98747 w 782964"/>
                <a:gd name="connsiteY10" fmla="*/ 0 h 1169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82964" h="1169884">
                  <a:moveTo>
                    <a:pt x="0" y="900100"/>
                  </a:moveTo>
                  <a:lnTo>
                    <a:pt x="782964" y="900100"/>
                  </a:lnTo>
                  <a:lnTo>
                    <a:pt x="782964" y="1169884"/>
                  </a:lnTo>
                  <a:lnTo>
                    <a:pt x="0" y="1169884"/>
                  </a:lnTo>
                  <a:close/>
                  <a:moveTo>
                    <a:pt x="98747" y="0"/>
                  </a:moveTo>
                  <a:lnTo>
                    <a:pt x="684217" y="0"/>
                  </a:lnTo>
                  <a:cubicBezTo>
                    <a:pt x="738753" y="0"/>
                    <a:pt x="782964" y="44211"/>
                    <a:pt x="782964" y="98747"/>
                  </a:cubicBezTo>
                  <a:lnTo>
                    <a:pt x="782964" y="135015"/>
                  </a:lnTo>
                  <a:lnTo>
                    <a:pt x="0" y="135015"/>
                  </a:lnTo>
                  <a:lnTo>
                    <a:pt x="0" y="98747"/>
                  </a:lnTo>
                  <a:cubicBezTo>
                    <a:pt x="0" y="44211"/>
                    <a:pt x="44211" y="0"/>
                    <a:pt x="9874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95000"/>
                    <a:lumOff val="5000"/>
                  </a:schemeClr>
                </a:gs>
                <a:gs pos="50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5" name="グループ化 164"/>
            <p:cNvGrpSpPr/>
            <p:nvPr/>
          </p:nvGrpSpPr>
          <p:grpSpPr>
            <a:xfrm>
              <a:off x="789111" y="822557"/>
              <a:ext cx="2739388" cy="1689964"/>
              <a:chOff x="3114426" y="2978950"/>
              <a:chExt cx="2739388" cy="1440160"/>
            </a:xfrm>
            <a:solidFill>
              <a:schemeClr val="bg1">
                <a:lumMod val="75000"/>
              </a:schemeClr>
            </a:solidFill>
          </p:grpSpPr>
          <p:sp>
            <p:nvSpPr>
              <p:cNvPr id="166" name="四角形: 角を丸くする 165"/>
              <p:cNvSpPr/>
              <p:nvPr/>
            </p:nvSpPr>
            <p:spPr bwMode="auto">
              <a:xfrm>
                <a:off x="3114426" y="2978950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四角形: 角を丸くする 166"/>
              <p:cNvSpPr/>
              <p:nvPr/>
            </p:nvSpPr>
            <p:spPr bwMode="auto">
              <a:xfrm>
                <a:off x="3321631" y="2978950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四角形: 角を丸くする 167"/>
              <p:cNvSpPr/>
              <p:nvPr/>
            </p:nvSpPr>
            <p:spPr bwMode="auto">
              <a:xfrm>
                <a:off x="3528836" y="2978950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四角形: 角を丸くする 168"/>
              <p:cNvSpPr/>
              <p:nvPr/>
            </p:nvSpPr>
            <p:spPr bwMode="auto">
              <a:xfrm>
                <a:off x="3736041" y="2978950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四角形: 角を丸くする 169"/>
              <p:cNvSpPr/>
              <p:nvPr/>
            </p:nvSpPr>
            <p:spPr bwMode="auto">
              <a:xfrm>
                <a:off x="3943246" y="2978950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四角形: 角を丸くする 170"/>
              <p:cNvSpPr/>
              <p:nvPr/>
            </p:nvSpPr>
            <p:spPr bwMode="auto">
              <a:xfrm>
                <a:off x="4150451" y="2978950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四角形: 角を丸くする 171"/>
              <p:cNvSpPr/>
              <p:nvPr/>
            </p:nvSpPr>
            <p:spPr bwMode="auto">
              <a:xfrm>
                <a:off x="4357656" y="2978950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四角形: 角を丸くする 172"/>
              <p:cNvSpPr/>
              <p:nvPr/>
            </p:nvSpPr>
            <p:spPr bwMode="auto">
              <a:xfrm>
                <a:off x="4564861" y="2978950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四角形: 角を丸くする 173"/>
              <p:cNvSpPr/>
              <p:nvPr/>
            </p:nvSpPr>
            <p:spPr bwMode="auto">
              <a:xfrm>
                <a:off x="4772066" y="2978950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四角形: 角を丸くする 174"/>
              <p:cNvSpPr/>
              <p:nvPr/>
            </p:nvSpPr>
            <p:spPr bwMode="auto">
              <a:xfrm>
                <a:off x="4979271" y="2978950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四角形: 角を丸くする 175"/>
              <p:cNvSpPr/>
              <p:nvPr/>
            </p:nvSpPr>
            <p:spPr bwMode="auto">
              <a:xfrm>
                <a:off x="5186476" y="2978950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四角形: 角を丸くする 176"/>
              <p:cNvSpPr/>
              <p:nvPr/>
            </p:nvSpPr>
            <p:spPr bwMode="auto">
              <a:xfrm>
                <a:off x="5393681" y="2978950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四角形: 角を丸くする 177"/>
              <p:cNvSpPr/>
              <p:nvPr/>
            </p:nvSpPr>
            <p:spPr bwMode="auto">
              <a:xfrm>
                <a:off x="5808095" y="2978950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四角形: 角を丸くする 178"/>
              <p:cNvSpPr/>
              <p:nvPr/>
            </p:nvSpPr>
            <p:spPr bwMode="auto">
              <a:xfrm>
                <a:off x="5600886" y="2978950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80" name="グループ化 179"/>
          <p:cNvGrpSpPr/>
          <p:nvPr/>
        </p:nvGrpSpPr>
        <p:grpSpPr>
          <a:xfrm>
            <a:off x="2315172" y="3096872"/>
            <a:ext cx="1564478" cy="1257289"/>
            <a:chOff x="4770968" y="628884"/>
            <a:chExt cx="3364628" cy="2703976"/>
          </a:xfrm>
        </p:grpSpPr>
        <p:sp>
          <p:nvSpPr>
            <p:cNvPr id="181" name="正方形/長方形 180"/>
            <p:cNvSpPr/>
            <p:nvPr/>
          </p:nvSpPr>
          <p:spPr bwMode="auto">
            <a:xfrm>
              <a:off x="4869480" y="683695"/>
              <a:ext cx="3167604" cy="2565285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正方形/長方形 181"/>
            <p:cNvSpPr/>
            <p:nvPr/>
          </p:nvSpPr>
          <p:spPr bwMode="auto">
            <a:xfrm>
              <a:off x="4983780" y="798615"/>
              <a:ext cx="2939004" cy="1688175"/>
            </a:xfrm>
            <a:prstGeom prst="rect">
              <a:avLst/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  <a:ln w="9525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3" name="正方形/長方形 182"/>
            <p:cNvSpPr/>
            <p:nvPr/>
          </p:nvSpPr>
          <p:spPr bwMode="auto">
            <a:xfrm>
              <a:off x="5652444" y="633761"/>
              <a:ext cx="1643589" cy="1854820"/>
            </a:xfrm>
            <a:prstGeom prst="rect">
              <a:avLst/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  <a:ln w="9525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4" name="四角形: 上の 2 つの角を丸める 183"/>
            <p:cNvSpPr/>
            <p:nvPr/>
          </p:nvSpPr>
          <p:spPr bwMode="auto">
            <a:xfrm>
              <a:off x="4869480" y="628884"/>
              <a:ext cx="3167604" cy="169731"/>
            </a:xfrm>
            <a:prstGeom prst="round2SameRect">
              <a:avLst/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台形 184"/>
            <p:cNvSpPr/>
            <p:nvPr/>
          </p:nvSpPr>
          <p:spPr bwMode="auto">
            <a:xfrm>
              <a:off x="4983780" y="2303876"/>
              <a:ext cx="2939004" cy="184704"/>
            </a:xfrm>
            <a:prstGeom prst="trapezoid">
              <a:avLst>
                <a:gd name="adj" fmla="val 361917"/>
              </a:avLst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3500000" scaled="1"/>
              <a:tileRect/>
            </a:gradFill>
            <a:ln w="9525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6" name="四角形: 上の 2 つの角を丸める 185"/>
            <p:cNvSpPr/>
            <p:nvPr/>
          </p:nvSpPr>
          <p:spPr bwMode="auto">
            <a:xfrm>
              <a:off x="6061800" y="1250942"/>
              <a:ext cx="782964" cy="1038375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sphere">
              <a:fgClr>
                <a:srgbClr val="FF6600"/>
              </a:fgClr>
              <a:bgClr>
                <a:schemeClr val="tx1">
                  <a:lumMod val="65000"/>
                  <a:lumOff val="35000"/>
                </a:schemeClr>
              </a:bgClr>
            </a:pattFill>
            <a:ln w="9525">
              <a:noFill/>
              <a:round/>
              <a:headEnd/>
              <a:tailEnd/>
            </a:ln>
            <a:effectLst>
              <a:glow rad="127000">
                <a:srgbClr val="FF6600"/>
              </a:glow>
            </a:effectLst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" name="正方形/長方形 186"/>
            <p:cNvSpPr/>
            <p:nvPr/>
          </p:nvSpPr>
          <p:spPr bwMode="auto">
            <a:xfrm>
              <a:off x="6061800" y="1943835"/>
              <a:ext cx="782964" cy="207207"/>
            </a:xfrm>
            <a:prstGeom prst="rect">
              <a:avLst/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tx1">
                    <a:lumMod val="50000"/>
                    <a:lumOff val="50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" name="四角形: 上の 2 つの角を丸める 187"/>
            <p:cNvSpPr/>
            <p:nvPr/>
          </p:nvSpPr>
          <p:spPr bwMode="auto">
            <a:xfrm>
              <a:off x="4770968" y="3147720"/>
              <a:ext cx="3364628" cy="18514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楕円 188"/>
            <p:cNvSpPr/>
            <p:nvPr/>
          </p:nvSpPr>
          <p:spPr bwMode="auto">
            <a:xfrm>
              <a:off x="6213611" y="2610122"/>
              <a:ext cx="479342" cy="479340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楕円 189"/>
            <p:cNvSpPr/>
            <p:nvPr/>
          </p:nvSpPr>
          <p:spPr bwMode="auto">
            <a:xfrm>
              <a:off x="6271242" y="2667753"/>
              <a:ext cx="364080" cy="364078"/>
            </a:xfrm>
            <a:prstGeom prst="ellipse">
              <a:avLst/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楕円 190"/>
            <p:cNvSpPr/>
            <p:nvPr/>
          </p:nvSpPr>
          <p:spPr bwMode="auto">
            <a:xfrm>
              <a:off x="6428405" y="2699141"/>
              <a:ext cx="49754" cy="107866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2" name="四角形: 角を丸くする 191"/>
            <p:cNvSpPr/>
            <p:nvPr/>
          </p:nvSpPr>
          <p:spPr bwMode="auto">
            <a:xfrm>
              <a:off x="6914304" y="2666809"/>
              <a:ext cx="121320" cy="323824"/>
            </a:xfrm>
            <a:prstGeom prst="roundRect">
              <a:avLst/>
            </a:prstGeom>
            <a:solidFill>
              <a:schemeClr val="tx1">
                <a:lumMod val="85000"/>
                <a:lumOff val="1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四角形: 角を丸くする 192"/>
            <p:cNvSpPr/>
            <p:nvPr/>
          </p:nvSpPr>
          <p:spPr bwMode="auto">
            <a:xfrm>
              <a:off x="6895506" y="2694592"/>
              <a:ext cx="158916" cy="80460"/>
            </a:xfrm>
            <a:prstGeom prst="round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正方形/長方形 193"/>
            <p:cNvSpPr/>
            <p:nvPr/>
          </p:nvSpPr>
          <p:spPr bwMode="auto">
            <a:xfrm>
              <a:off x="6010464" y="2139951"/>
              <a:ext cx="885636" cy="293540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lumMod val="95000"/>
                    <a:lumOff val="5000"/>
                  </a:schemeClr>
                </a:gs>
                <a:gs pos="50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95" name="グループ化 194"/>
            <p:cNvGrpSpPr/>
            <p:nvPr/>
          </p:nvGrpSpPr>
          <p:grpSpPr>
            <a:xfrm rot="5400000">
              <a:off x="5738152" y="153981"/>
              <a:ext cx="1429891" cy="2939373"/>
              <a:chOff x="3114426" y="2978950"/>
              <a:chExt cx="2739388" cy="1440160"/>
            </a:xfrm>
            <a:solidFill>
              <a:schemeClr val="bg1">
                <a:lumMod val="75000"/>
              </a:schemeClr>
            </a:solidFill>
          </p:grpSpPr>
          <p:sp>
            <p:nvSpPr>
              <p:cNvPr id="196" name="四角形: 角を丸くする 195"/>
              <p:cNvSpPr/>
              <p:nvPr/>
            </p:nvSpPr>
            <p:spPr bwMode="auto">
              <a:xfrm>
                <a:off x="3114426" y="2978950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四角形: 角を丸くする 196"/>
              <p:cNvSpPr/>
              <p:nvPr/>
            </p:nvSpPr>
            <p:spPr bwMode="auto">
              <a:xfrm>
                <a:off x="3321631" y="2978950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四角形: 角を丸くする 197"/>
              <p:cNvSpPr/>
              <p:nvPr/>
            </p:nvSpPr>
            <p:spPr bwMode="auto">
              <a:xfrm>
                <a:off x="3528836" y="2978950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四角形: 角を丸くする 198"/>
              <p:cNvSpPr/>
              <p:nvPr/>
            </p:nvSpPr>
            <p:spPr bwMode="auto">
              <a:xfrm>
                <a:off x="3736041" y="2978950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四角形: 角を丸くする 199"/>
              <p:cNvSpPr/>
              <p:nvPr/>
            </p:nvSpPr>
            <p:spPr bwMode="auto">
              <a:xfrm>
                <a:off x="3943246" y="2978950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四角形: 角を丸くする 200"/>
              <p:cNvSpPr/>
              <p:nvPr/>
            </p:nvSpPr>
            <p:spPr bwMode="auto">
              <a:xfrm>
                <a:off x="4150451" y="2978950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四角形: 角を丸くする 201"/>
              <p:cNvSpPr/>
              <p:nvPr/>
            </p:nvSpPr>
            <p:spPr bwMode="auto">
              <a:xfrm>
                <a:off x="4357656" y="2978950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四角形: 角を丸くする 202"/>
              <p:cNvSpPr/>
              <p:nvPr/>
            </p:nvSpPr>
            <p:spPr bwMode="auto">
              <a:xfrm>
                <a:off x="4564861" y="2978950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四角形: 角を丸くする 203"/>
              <p:cNvSpPr/>
              <p:nvPr/>
            </p:nvSpPr>
            <p:spPr bwMode="auto">
              <a:xfrm>
                <a:off x="4772066" y="2978950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四角形: 角を丸くする 204"/>
              <p:cNvSpPr/>
              <p:nvPr/>
            </p:nvSpPr>
            <p:spPr bwMode="auto">
              <a:xfrm>
                <a:off x="4979271" y="2978950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四角形: 角を丸くする 205"/>
              <p:cNvSpPr/>
              <p:nvPr/>
            </p:nvSpPr>
            <p:spPr bwMode="auto">
              <a:xfrm>
                <a:off x="5186476" y="2978950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四角形: 角を丸くする 206"/>
              <p:cNvSpPr/>
              <p:nvPr/>
            </p:nvSpPr>
            <p:spPr bwMode="auto">
              <a:xfrm>
                <a:off x="5393681" y="2978950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四角形: 角を丸くする 207"/>
              <p:cNvSpPr/>
              <p:nvPr/>
            </p:nvSpPr>
            <p:spPr bwMode="auto">
              <a:xfrm>
                <a:off x="5808095" y="2978950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四角形: 角を丸くする 208"/>
              <p:cNvSpPr/>
              <p:nvPr/>
            </p:nvSpPr>
            <p:spPr bwMode="auto">
              <a:xfrm>
                <a:off x="5600886" y="2978950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10" name="グループ化 209"/>
          <p:cNvGrpSpPr/>
          <p:nvPr/>
        </p:nvGrpSpPr>
        <p:grpSpPr>
          <a:xfrm>
            <a:off x="4182571" y="3096872"/>
            <a:ext cx="1564478" cy="1257289"/>
            <a:chOff x="4770968" y="628884"/>
            <a:chExt cx="3364628" cy="2703976"/>
          </a:xfrm>
        </p:grpSpPr>
        <p:sp>
          <p:nvSpPr>
            <p:cNvPr id="211" name="正方形/長方形 210"/>
            <p:cNvSpPr/>
            <p:nvPr/>
          </p:nvSpPr>
          <p:spPr bwMode="auto">
            <a:xfrm>
              <a:off x="4869480" y="683695"/>
              <a:ext cx="3167604" cy="2565285"/>
            </a:xfrm>
            <a:prstGeom prst="rect">
              <a:avLst/>
            </a:prstGeom>
            <a:solidFill>
              <a:srgbClr val="6633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2" name="正方形/長方形 211"/>
            <p:cNvSpPr/>
            <p:nvPr/>
          </p:nvSpPr>
          <p:spPr bwMode="auto">
            <a:xfrm>
              <a:off x="4983780" y="798615"/>
              <a:ext cx="2939004" cy="1688175"/>
            </a:xfrm>
            <a:prstGeom prst="rect">
              <a:avLst/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  <a:ln w="9525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3" name="正方形/長方形 212"/>
            <p:cNvSpPr/>
            <p:nvPr/>
          </p:nvSpPr>
          <p:spPr bwMode="auto">
            <a:xfrm>
              <a:off x="5652444" y="633761"/>
              <a:ext cx="1643589" cy="1854820"/>
            </a:xfrm>
            <a:prstGeom prst="rect">
              <a:avLst/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  <a:ln w="9525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4" name="四角形: 上の 2 つの角を丸める 213"/>
            <p:cNvSpPr/>
            <p:nvPr/>
          </p:nvSpPr>
          <p:spPr bwMode="auto">
            <a:xfrm>
              <a:off x="4869480" y="628884"/>
              <a:ext cx="3167604" cy="169731"/>
            </a:xfrm>
            <a:prstGeom prst="round2SameRect">
              <a:avLst/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5" name="台形 214"/>
            <p:cNvSpPr/>
            <p:nvPr/>
          </p:nvSpPr>
          <p:spPr bwMode="auto">
            <a:xfrm>
              <a:off x="4983780" y="2303876"/>
              <a:ext cx="2939004" cy="184704"/>
            </a:xfrm>
            <a:prstGeom prst="trapezoid">
              <a:avLst>
                <a:gd name="adj" fmla="val 361917"/>
              </a:avLst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3500000" scaled="1"/>
              <a:tileRect/>
            </a:gradFill>
            <a:ln w="9525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6" name="四角形: 上の 2 つの角を丸める 215"/>
            <p:cNvSpPr/>
            <p:nvPr/>
          </p:nvSpPr>
          <p:spPr bwMode="auto">
            <a:xfrm>
              <a:off x="6061800" y="1250942"/>
              <a:ext cx="782964" cy="1038375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sphere">
              <a:fgClr>
                <a:srgbClr val="FF6600"/>
              </a:fgClr>
              <a:bgClr>
                <a:schemeClr val="tx1">
                  <a:lumMod val="65000"/>
                  <a:lumOff val="35000"/>
                </a:schemeClr>
              </a:bgClr>
            </a:pattFill>
            <a:ln w="9525">
              <a:noFill/>
              <a:round/>
              <a:headEnd/>
              <a:tailEnd/>
            </a:ln>
            <a:effectLst>
              <a:glow rad="127000">
                <a:srgbClr val="FF6600"/>
              </a:glow>
            </a:effectLst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7" name="正方形/長方形 216"/>
            <p:cNvSpPr/>
            <p:nvPr/>
          </p:nvSpPr>
          <p:spPr bwMode="auto">
            <a:xfrm>
              <a:off x="6061800" y="1943835"/>
              <a:ext cx="782964" cy="207207"/>
            </a:xfrm>
            <a:prstGeom prst="rect">
              <a:avLst/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tx1">
                    <a:lumMod val="50000"/>
                    <a:lumOff val="50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8" name="四角形: 上の 2 つの角を丸める 217"/>
            <p:cNvSpPr/>
            <p:nvPr/>
          </p:nvSpPr>
          <p:spPr bwMode="auto">
            <a:xfrm>
              <a:off x="4770968" y="3147720"/>
              <a:ext cx="3364628" cy="18514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9" name="楕円 218"/>
            <p:cNvSpPr/>
            <p:nvPr/>
          </p:nvSpPr>
          <p:spPr bwMode="auto">
            <a:xfrm>
              <a:off x="6213611" y="2610122"/>
              <a:ext cx="479342" cy="479340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0" name="楕円 219"/>
            <p:cNvSpPr/>
            <p:nvPr/>
          </p:nvSpPr>
          <p:spPr bwMode="auto">
            <a:xfrm>
              <a:off x="6271242" y="2667753"/>
              <a:ext cx="364080" cy="364078"/>
            </a:xfrm>
            <a:prstGeom prst="ellipse">
              <a:avLst/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1" name="楕円 220"/>
            <p:cNvSpPr/>
            <p:nvPr/>
          </p:nvSpPr>
          <p:spPr bwMode="auto">
            <a:xfrm>
              <a:off x="6428405" y="2699141"/>
              <a:ext cx="49754" cy="107866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2" name="四角形: 角を丸くする 221"/>
            <p:cNvSpPr/>
            <p:nvPr/>
          </p:nvSpPr>
          <p:spPr bwMode="auto">
            <a:xfrm>
              <a:off x="6914304" y="2666809"/>
              <a:ext cx="121320" cy="323824"/>
            </a:xfrm>
            <a:prstGeom prst="roundRect">
              <a:avLst/>
            </a:prstGeom>
            <a:solidFill>
              <a:schemeClr val="tx1">
                <a:lumMod val="85000"/>
                <a:lumOff val="1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3" name="四角形: 角を丸くする 222"/>
            <p:cNvSpPr/>
            <p:nvPr/>
          </p:nvSpPr>
          <p:spPr bwMode="auto">
            <a:xfrm>
              <a:off x="6895506" y="2694592"/>
              <a:ext cx="158916" cy="80460"/>
            </a:xfrm>
            <a:prstGeom prst="round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4" name="正方形/長方形 223"/>
            <p:cNvSpPr/>
            <p:nvPr/>
          </p:nvSpPr>
          <p:spPr bwMode="auto">
            <a:xfrm>
              <a:off x="6010464" y="2139951"/>
              <a:ext cx="885636" cy="293540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lumMod val="95000"/>
                    <a:lumOff val="5000"/>
                  </a:schemeClr>
                </a:gs>
                <a:gs pos="50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25" name="グループ化 224"/>
            <p:cNvGrpSpPr/>
            <p:nvPr/>
          </p:nvGrpSpPr>
          <p:grpSpPr>
            <a:xfrm rot="5400000">
              <a:off x="5738152" y="153981"/>
              <a:ext cx="1429891" cy="2939373"/>
              <a:chOff x="3114426" y="2978950"/>
              <a:chExt cx="2739388" cy="1440160"/>
            </a:xfrm>
            <a:solidFill>
              <a:schemeClr val="bg1">
                <a:lumMod val="75000"/>
              </a:schemeClr>
            </a:solidFill>
          </p:grpSpPr>
          <p:sp>
            <p:nvSpPr>
              <p:cNvPr id="226" name="四角形: 角を丸くする 225"/>
              <p:cNvSpPr/>
              <p:nvPr/>
            </p:nvSpPr>
            <p:spPr bwMode="auto">
              <a:xfrm>
                <a:off x="3114426" y="2978950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四角形: 角を丸くする 226"/>
              <p:cNvSpPr/>
              <p:nvPr/>
            </p:nvSpPr>
            <p:spPr bwMode="auto">
              <a:xfrm>
                <a:off x="3321631" y="2978950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四角形: 角を丸くする 227"/>
              <p:cNvSpPr/>
              <p:nvPr/>
            </p:nvSpPr>
            <p:spPr bwMode="auto">
              <a:xfrm>
                <a:off x="3528836" y="2978950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四角形: 角を丸くする 228"/>
              <p:cNvSpPr/>
              <p:nvPr/>
            </p:nvSpPr>
            <p:spPr bwMode="auto">
              <a:xfrm>
                <a:off x="3736041" y="2978950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四角形: 角を丸くする 229"/>
              <p:cNvSpPr/>
              <p:nvPr/>
            </p:nvSpPr>
            <p:spPr bwMode="auto">
              <a:xfrm>
                <a:off x="3943246" y="2978950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四角形: 角を丸くする 230"/>
              <p:cNvSpPr/>
              <p:nvPr/>
            </p:nvSpPr>
            <p:spPr bwMode="auto">
              <a:xfrm>
                <a:off x="4150451" y="2978950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四角形: 角を丸くする 231"/>
              <p:cNvSpPr/>
              <p:nvPr/>
            </p:nvSpPr>
            <p:spPr bwMode="auto">
              <a:xfrm>
                <a:off x="4357656" y="2978950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四角形: 角を丸くする 232"/>
              <p:cNvSpPr/>
              <p:nvPr/>
            </p:nvSpPr>
            <p:spPr bwMode="auto">
              <a:xfrm>
                <a:off x="4564861" y="2978950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四角形: 角を丸くする 233"/>
              <p:cNvSpPr/>
              <p:nvPr/>
            </p:nvSpPr>
            <p:spPr bwMode="auto">
              <a:xfrm>
                <a:off x="4772066" y="2978950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" name="四角形: 角を丸くする 234"/>
              <p:cNvSpPr/>
              <p:nvPr/>
            </p:nvSpPr>
            <p:spPr bwMode="auto">
              <a:xfrm>
                <a:off x="4979271" y="2978950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四角形: 角を丸くする 235"/>
              <p:cNvSpPr/>
              <p:nvPr/>
            </p:nvSpPr>
            <p:spPr bwMode="auto">
              <a:xfrm>
                <a:off x="5186476" y="2978950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四角形: 角を丸くする 236"/>
              <p:cNvSpPr/>
              <p:nvPr/>
            </p:nvSpPr>
            <p:spPr bwMode="auto">
              <a:xfrm>
                <a:off x="5393681" y="2978950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四角形: 角を丸くする 237"/>
              <p:cNvSpPr/>
              <p:nvPr/>
            </p:nvSpPr>
            <p:spPr bwMode="auto">
              <a:xfrm>
                <a:off x="5808095" y="2978950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四角形: 角を丸くする 238"/>
              <p:cNvSpPr/>
              <p:nvPr/>
            </p:nvSpPr>
            <p:spPr bwMode="auto">
              <a:xfrm>
                <a:off x="5600886" y="2978950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40" name="グループ化 239"/>
          <p:cNvGrpSpPr/>
          <p:nvPr/>
        </p:nvGrpSpPr>
        <p:grpSpPr>
          <a:xfrm>
            <a:off x="441928" y="1215067"/>
            <a:ext cx="1562740" cy="1198796"/>
            <a:chOff x="330031" y="527617"/>
            <a:chExt cx="3650204" cy="2800114"/>
          </a:xfrm>
        </p:grpSpPr>
        <p:sp>
          <p:nvSpPr>
            <p:cNvPr id="241" name="正方形/長方形 240"/>
            <p:cNvSpPr/>
            <p:nvPr/>
          </p:nvSpPr>
          <p:spPr bwMode="auto">
            <a:xfrm>
              <a:off x="571331" y="707636"/>
              <a:ext cx="3167604" cy="2565285"/>
            </a:xfrm>
            <a:prstGeom prst="rect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正方形/長方形 241"/>
            <p:cNvSpPr/>
            <p:nvPr/>
          </p:nvSpPr>
          <p:spPr bwMode="auto">
            <a:xfrm>
              <a:off x="685631" y="822556"/>
              <a:ext cx="2939004" cy="1688175"/>
            </a:xfrm>
            <a:prstGeom prst="rect">
              <a:avLst/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  <a:ln w="9525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3" name="正方形/長方形 242"/>
            <p:cNvSpPr/>
            <p:nvPr/>
          </p:nvSpPr>
          <p:spPr bwMode="auto">
            <a:xfrm>
              <a:off x="1354295" y="657702"/>
              <a:ext cx="1643589" cy="1854820"/>
            </a:xfrm>
            <a:prstGeom prst="rect">
              <a:avLst/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  <a:ln w="9525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4" name="四角形: 上の 2 つの角を丸める 243"/>
            <p:cNvSpPr/>
            <p:nvPr/>
          </p:nvSpPr>
          <p:spPr bwMode="auto">
            <a:xfrm>
              <a:off x="571331" y="527617"/>
              <a:ext cx="3167604" cy="294940"/>
            </a:xfrm>
            <a:prstGeom prst="round2SameRect">
              <a:avLst/>
            </a:prstGeom>
            <a:solidFill>
              <a:srgbClr val="8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台形 244"/>
            <p:cNvSpPr/>
            <p:nvPr/>
          </p:nvSpPr>
          <p:spPr bwMode="auto">
            <a:xfrm>
              <a:off x="685631" y="2327817"/>
              <a:ext cx="2939004" cy="184704"/>
            </a:xfrm>
            <a:prstGeom prst="trapezoid">
              <a:avLst>
                <a:gd name="adj" fmla="val 361917"/>
              </a:avLst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3500000" scaled="1"/>
              <a:tileRect/>
            </a:gradFill>
            <a:ln w="9525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6" name="正方形/長方形 245"/>
            <p:cNvSpPr/>
            <p:nvPr/>
          </p:nvSpPr>
          <p:spPr bwMode="auto">
            <a:xfrm>
              <a:off x="1763651" y="1409898"/>
              <a:ext cx="782964" cy="765085"/>
            </a:xfrm>
            <a:prstGeom prst="rect">
              <a:avLst/>
            </a:prstGeom>
            <a:pattFill prst="sphere">
              <a:fgClr>
                <a:srgbClr val="FF6600"/>
              </a:fgClr>
              <a:bgClr>
                <a:schemeClr val="tx1">
                  <a:lumMod val="65000"/>
                  <a:lumOff val="35000"/>
                </a:schemeClr>
              </a:bgClr>
            </a:pattFill>
            <a:ln w="9525">
              <a:noFill/>
              <a:round/>
              <a:headEnd/>
              <a:tailEnd/>
            </a:ln>
            <a:effectLst>
              <a:glow rad="127000">
                <a:srgbClr val="FF6600"/>
              </a:glow>
            </a:effectLst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7" name="四角形: 上の 2 つの角を丸める 246"/>
            <p:cNvSpPr/>
            <p:nvPr/>
          </p:nvSpPr>
          <p:spPr bwMode="auto">
            <a:xfrm>
              <a:off x="330031" y="3200731"/>
              <a:ext cx="3650204" cy="12700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8" name="楕円 247"/>
            <p:cNvSpPr/>
            <p:nvPr/>
          </p:nvSpPr>
          <p:spPr bwMode="auto">
            <a:xfrm>
              <a:off x="1915462" y="2634063"/>
              <a:ext cx="479342" cy="479340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楕円 248"/>
            <p:cNvSpPr/>
            <p:nvPr/>
          </p:nvSpPr>
          <p:spPr bwMode="auto">
            <a:xfrm>
              <a:off x="1973093" y="2691694"/>
              <a:ext cx="364080" cy="364078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tx1"/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50" name="楕円 249"/>
            <p:cNvSpPr/>
            <p:nvPr/>
          </p:nvSpPr>
          <p:spPr bwMode="auto">
            <a:xfrm>
              <a:off x="2130256" y="2723082"/>
              <a:ext cx="49754" cy="107866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51" name="四角形: 角を丸くする 250"/>
            <p:cNvSpPr/>
            <p:nvPr/>
          </p:nvSpPr>
          <p:spPr bwMode="auto">
            <a:xfrm>
              <a:off x="2616155" y="2690750"/>
              <a:ext cx="121320" cy="323824"/>
            </a:xfrm>
            <a:prstGeom prst="roundRect">
              <a:avLst/>
            </a:prstGeom>
            <a:solidFill>
              <a:schemeClr val="tx1">
                <a:lumMod val="85000"/>
                <a:lumOff val="1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2" name="四角形: 角を丸くする 251"/>
            <p:cNvSpPr/>
            <p:nvPr/>
          </p:nvSpPr>
          <p:spPr bwMode="auto">
            <a:xfrm>
              <a:off x="2597357" y="2718533"/>
              <a:ext cx="158916" cy="80460"/>
            </a:xfrm>
            <a:prstGeom prst="round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フリーフォーム: 図形 252"/>
            <p:cNvSpPr/>
            <p:nvPr/>
          </p:nvSpPr>
          <p:spPr bwMode="auto">
            <a:xfrm>
              <a:off x="1763651" y="1274883"/>
              <a:ext cx="782964" cy="1169884"/>
            </a:xfrm>
            <a:custGeom>
              <a:avLst/>
              <a:gdLst>
                <a:gd name="connsiteX0" fmla="*/ 0 w 782964"/>
                <a:gd name="connsiteY0" fmla="*/ 900100 h 1169884"/>
                <a:gd name="connsiteX1" fmla="*/ 782964 w 782964"/>
                <a:gd name="connsiteY1" fmla="*/ 900100 h 1169884"/>
                <a:gd name="connsiteX2" fmla="*/ 782964 w 782964"/>
                <a:gd name="connsiteY2" fmla="*/ 1169884 h 1169884"/>
                <a:gd name="connsiteX3" fmla="*/ 0 w 782964"/>
                <a:gd name="connsiteY3" fmla="*/ 1169884 h 1169884"/>
                <a:gd name="connsiteX4" fmla="*/ 98747 w 782964"/>
                <a:gd name="connsiteY4" fmla="*/ 0 h 1169884"/>
                <a:gd name="connsiteX5" fmla="*/ 684217 w 782964"/>
                <a:gd name="connsiteY5" fmla="*/ 0 h 1169884"/>
                <a:gd name="connsiteX6" fmla="*/ 782964 w 782964"/>
                <a:gd name="connsiteY6" fmla="*/ 98747 h 1169884"/>
                <a:gd name="connsiteX7" fmla="*/ 782964 w 782964"/>
                <a:gd name="connsiteY7" fmla="*/ 135015 h 1169884"/>
                <a:gd name="connsiteX8" fmla="*/ 0 w 782964"/>
                <a:gd name="connsiteY8" fmla="*/ 135015 h 1169884"/>
                <a:gd name="connsiteX9" fmla="*/ 0 w 782964"/>
                <a:gd name="connsiteY9" fmla="*/ 98747 h 1169884"/>
                <a:gd name="connsiteX10" fmla="*/ 98747 w 782964"/>
                <a:gd name="connsiteY10" fmla="*/ 0 h 1169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82964" h="1169884">
                  <a:moveTo>
                    <a:pt x="0" y="900100"/>
                  </a:moveTo>
                  <a:lnTo>
                    <a:pt x="782964" y="900100"/>
                  </a:lnTo>
                  <a:lnTo>
                    <a:pt x="782964" y="1169884"/>
                  </a:lnTo>
                  <a:lnTo>
                    <a:pt x="0" y="1169884"/>
                  </a:lnTo>
                  <a:close/>
                  <a:moveTo>
                    <a:pt x="98747" y="0"/>
                  </a:moveTo>
                  <a:lnTo>
                    <a:pt x="684217" y="0"/>
                  </a:lnTo>
                  <a:cubicBezTo>
                    <a:pt x="738753" y="0"/>
                    <a:pt x="782964" y="44211"/>
                    <a:pt x="782964" y="98747"/>
                  </a:cubicBezTo>
                  <a:lnTo>
                    <a:pt x="782964" y="135015"/>
                  </a:lnTo>
                  <a:lnTo>
                    <a:pt x="0" y="135015"/>
                  </a:lnTo>
                  <a:lnTo>
                    <a:pt x="0" y="98747"/>
                  </a:lnTo>
                  <a:cubicBezTo>
                    <a:pt x="0" y="44211"/>
                    <a:pt x="44211" y="0"/>
                    <a:pt x="9874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95000"/>
                    <a:lumOff val="5000"/>
                  </a:schemeClr>
                </a:gs>
                <a:gs pos="50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54" name="グループ化 253"/>
            <p:cNvGrpSpPr/>
            <p:nvPr/>
          </p:nvGrpSpPr>
          <p:grpSpPr>
            <a:xfrm>
              <a:off x="789111" y="822557"/>
              <a:ext cx="2739388" cy="1689964"/>
              <a:chOff x="3114426" y="2978950"/>
              <a:chExt cx="2739388" cy="1440160"/>
            </a:xfrm>
            <a:solidFill>
              <a:schemeClr val="bg1">
                <a:lumMod val="75000"/>
              </a:schemeClr>
            </a:solidFill>
          </p:grpSpPr>
          <p:sp>
            <p:nvSpPr>
              <p:cNvPr id="255" name="四角形: 角を丸くする 254"/>
              <p:cNvSpPr/>
              <p:nvPr/>
            </p:nvSpPr>
            <p:spPr bwMode="auto">
              <a:xfrm>
                <a:off x="3114426" y="2978950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" name="四角形: 角を丸くする 255"/>
              <p:cNvSpPr/>
              <p:nvPr/>
            </p:nvSpPr>
            <p:spPr bwMode="auto">
              <a:xfrm>
                <a:off x="3321631" y="2978950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" name="四角形: 角を丸くする 256"/>
              <p:cNvSpPr/>
              <p:nvPr/>
            </p:nvSpPr>
            <p:spPr bwMode="auto">
              <a:xfrm>
                <a:off x="3528836" y="2978950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四角形: 角を丸くする 257"/>
              <p:cNvSpPr/>
              <p:nvPr/>
            </p:nvSpPr>
            <p:spPr bwMode="auto">
              <a:xfrm>
                <a:off x="3736041" y="2978950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" name="四角形: 角を丸くする 258"/>
              <p:cNvSpPr/>
              <p:nvPr/>
            </p:nvSpPr>
            <p:spPr bwMode="auto">
              <a:xfrm>
                <a:off x="3943246" y="2978950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" name="四角形: 角を丸くする 259"/>
              <p:cNvSpPr/>
              <p:nvPr/>
            </p:nvSpPr>
            <p:spPr bwMode="auto">
              <a:xfrm>
                <a:off x="4150451" y="2978950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" name="四角形: 角を丸くする 260"/>
              <p:cNvSpPr/>
              <p:nvPr/>
            </p:nvSpPr>
            <p:spPr bwMode="auto">
              <a:xfrm>
                <a:off x="4357656" y="2978950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" name="四角形: 角を丸くする 261"/>
              <p:cNvSpPr/>
              <p:nvPr/>
            </p:nvSpPr>
            <p:spPr bwMode="auto">
              <a:xfrm>
                <a:off x="4564861" y="2978950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" name="四角形: 角を丸くする 262"/>
              <p:cNvSpPr/>
              <p:nvPr/>
            </p:nvSpPr>
            <p:spPr bwMode="auto">
              <a:xfrm>
                <a:off x="4772066" y="2978950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" name="四角形: 角を丸くする 263"/>
              <p:cNvSpPr/>
              <p:nvPr/>
            </p:nvSpPr>
            <p:spPr bwMode="auto">
              <a:xfrm>
                <a:off x="4979271" y="2978950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" name="四角形: 角を丸くする 264"/>
              <p:cNvSpPr/>
              <p:nvPr/>
            </p:nvSpPr>
            <p:spPr bwMode="auto">
              <a:xfrm>
                <a:off x="5186476" y="2978950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四角形: 角を丸くする 265"/>
              <p:cNvSpPr/>
              <p:nvPr/>
            </p:nvSpPr>
            <p:spPr bwMode="auto">
              <a:xfrm>
                <a:off x="5393681" y="2978950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" name="四角形: 角を丸くする 266"/>
              <p:cNvSpPr/>
              <p:nvPr/>
            </p:nvSpPr>
            <p:spPr bwMode="auto">
              <a:xfrm>
                <a:off x="5808095" y="2978950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四角形: 角を丸くする 267"/>
              <p:cNvSpPr/>
              <p:nvPr/>
            </p:nvSpPr>
            <p:spPr bwMode="auto">
              <a:xfrm>
                <a:off x="5600886" y="2978950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69" name="グループ化 268"/>
          <p:cNvGrpSpPr/>
          <p:nvPr/>
        </p:nvGrpSpPr>
        <p:grpSpPr>
          <a:xfrm>
            <a:off x="8321617" y="825907"/>
            <a:ext cx="782693" cy="1587180"/>
            <a:chOff x="2619142" y="3814763"/>
            <a:chExt cx="1223742" cy="2481559"/>
          </a:xfrm>
        </p:grpSpPr>
        <p:sp>
          <p:nvSpPr>
            <p:cNvPr id="270" name="四角形: 角を丸くする 269"/>
            <p:cNvSpPr/>
            <p:nvPr/>
          </p:nvSpPr>
          <p:spPr bwMode="auto">
            <a:xfrm>
              <a:off x="2832523" y="3833437"/>
              <a:ext cx="801728" cy="1890209"/>
            </a:xfrm>
            <a:prstGeom prst="roundRect">
              <a:avLst>
                <a:gd name="adj" fmla="val 2868"/>
              </a:avLst>
            </a:prstGeom>
            <a:solidFill>
              <a:schemeClr val="tx1">
                <a:lumMod val="85000"/>
                <a:lumOff val="1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271" name="四角形: 角を丸くする 270"/>
            <p:cNvSpPr/>
            <p:nvPr/>
          </p:nvSpPr>
          <p:spPr bwMode="auto">
            <a:xfrm>
              <a:off x="2750773" y="4002841"/>
              <a:ext cx="960480" cy="1530170"/>
            </a:xfrm>
            <a:prstGeom prst="roundRect">
              <a:avLst>
                <a:gd name="adj" fmla="val 2868"/>
              </a:avLst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272" name="四角形: 角を丸くする 271"/>
            <p:cNvSpPr/>
            <p:nvPr/>
          </p:nvSpPr>
          <p:spPr bwMode="auto">
            <a:xfrm>
              <a:off x="2772197" y="3814763"/>
              <a:ext cx="927811" cy="70360"/>
            </a:xfrm>
            <a:prstGeom prst="roundRect">
              <a:avLst>
                <a:gd name="adj" fmla="val 7811"/>
              </a:avLst>
            </a:prstGeom>
            <a:solidFill>
              <a:schemeClr val="tx1">
                <a:lumMod val="85000"/>
                <a:lumOff val="1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273" name="四角形: 角を丸くする 272"/>
            <p:cNvSpPr/>
            <p:nvPr/>
          </p:nvSpPr>
          <p:spPr bwMode="auto">
            <a:xfrm>
              <a:off x="2772198" y="5706104"/>
              <a:ext cx="922378" cy="468201"/>
            </a:xfrm>
            <a:prstGeom prst="roundRect">
              <a:avLst>
                <a:gd name="adj" fmla="val 7811"/>
              </a:avLst>
            </a:prstGeom>
            <a:pattFill prst="smConfetti">
              <a:fgClr>
                <a:schemeClr val="bg1">
                  <a:lumMod val="65000"/>
                </a:schemeClr>
              </a:fgClr>
              <a:bgClr>
                <a:schemeClr val="bg1">
                  <a:lumMod val="50000"/>
                </a:schemeClr>
              </a:bgClr>
            </a:patt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274" name="四角形: 上の 2 つの角を丸める 273"/>
            <p:cNvSpPr/>
            <p:nvPr/>
          </p:nvSpPr>
          <p:spPr bwMode="auto">
            <a:xfrm>
              <a:off x="2619142" y="6153150"/>
              <a:ext cx="1223742" cy="14317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5" name="四角形: 角を丸くする 274"/>
            <p:cNvSpPr/>
            <p:nvPr/>
          </p:nvSpPr>
          <p:spPr bwMode="auto">
            <a:xfrm>
              <a:off x="2826973" y="4002841"/>
              <a:ext cx="807278" cy="1530170"/>
            </a:xfrm>
            <a:prstGeom prst="roundRect">
              <a:avLst>
                <a:gd name="adj" fmla="val 2868"/>
              </a:avLst>
            </a:prstGeom>
            <a:pattFill prst="wdUpDiag">
              <a:fgClr>
                <a:srgbClr val="FF6600"/>
              </a:fgClr>
              <a:bgClr>
                <a:srgbClr val="FFC000"/>
              </a:bgClr>
            </a:patt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76" name="フリーフォーム: 図形 275"/>
            <p:cNvSpPr/>
            <p:nvPr/>
          </p:nvSpPr>
          <p:spPr bwMode="auto">
            <a:xfrm>
              <a:off x="2775440" y="3924362"/>
              <a:ext cx="915895" cy="1687128"/>
            </a:xfrm>
            <a:custGeom>
              <a:avLst/>
              <a:gdLst>
                <a:gd name="connsiteX0" fmla="*/ 744330 w 915895"/>
                <a:gd name="connsiteY0" fmla="*/ 45719 h 1687128"/>
                <a:gd name="connsiteX1" fmla="*/ 744330 w 915895"/>
                <a:gd name="connsiteY1" fmla="*/ 1641409 h 1687128"/>
                <a:gd name="connsiteX2" fmla="*/ 830375 w 915895"/>
                <a:gd name="connsiteY2" fmla="*/ 1641409 h 1687128"/>
                <a:gd name="connsiteX3" fmla="*/ 830375 w 915895"/>
                <a:gd name="connsiteY3" fmla="*/ 45719 h 1687128"/>
                <a:gd name="connsiteX4" fmla="*/ 612568 w 915895"/>
                <a:gd name="connsiteY4" fmla="*/ 45719 h 1687128"/>
                <a:gd name="connsiteX5" fmla="*/ 612568 w 915895"/>
                <a:gd name="connsiteY5" fmla="*/ 1641409 h 1687128"/>
                <a:gd name="connsiteX6" fmla="*/ 698611 w 915895"/>
                <a:gd name="connsiteY6" fmla="*/ 1641409 h 1687128"/>
                <a:gd name="connsiteX7" fmla="*/ 698611 w 915895"/>
                <a:gd name="connsiteY7" fmla="*/ 45719 h 1687128"/>
                <a:gd name="connsiteX8" fmla="*/ 480806 w 915895"/>
                <a:gd name="connsiteY8" fmla="*/ 45719 h 1687128"/>
                <a:gd name="connsiteX9" fmla="*/ 480806 w 915895"/>
                <a:gd name="connsiteY9" fmla="*/ 1641409 h 1687128"/>
                <a:gd name="connsiteX10" fmla="*/ 566849 w 915895"/>
                <a:gd name="connsiteY10" fmla="*/ 1641409 h 1687128"/>
                <a:gd name="connsiteX11" fmla="*/ 566849 w 915895"/>
                <a:gd name="connsiteY11" fmla="*/ 45719 h 1687128"/>
                <a:gd name="connsiteX12" fmla="*/ 349044 w 915895"/>
                <a:gd name="connsiteY12" fmla="*/ 45719 h 1687128"/>
                <a:gd name="connsiteX13" fmla="*/ 349044 w 915895"/>
                <a:gd name="connsiteY13" fmla="*/ 1641409 h 1687128"/>
                <a:gd name="connsiteX14" fmla="*/ 435087 w 915895"/>
                <a:gd name="connsiteY14" fmla="*/ 1641409 h 1687128"/>
                <a:gd name="connsiteX15" fmla="*/ 435087 w 915895"/>
                <a:gd name="connsiteY15" fmla="*/ 45719 h 1687128"/>
                <a:gd name="connsiteX16" fmla="*/ 217282 w 915895"/>
                <a:gd name="connsiteY16" fmla="*/ 45719 h 1687128"/>
                <a:gd name="connsiteX17" fmla="*/ 217282 w 915895"/>
                <a:gd name="connsiteY17" fmla="*/ 1641409 h 1687128"/>
                <a:gd name="connsiteX18" fmla="*/ 303325 w 915895"/>
                <a:gd name="connsiteY18" fmla="*/ 1641409 h 1687128"/>
                <a:gd name="connsiteX19" fmla="*/ 303325 w 915895"/>
                <a:gd name="connsiteY19" fmla="*/ 45719 h 1687128"/>
                <a:gd name="connsiteX20" fmla="*/ 85519 w 915895"/>
                <a:gd name="connsiteY20" fmla="*/ 45719 h 1687128"/>
                <a:gd name="connsiteX21" fmla="*/ 85519 w 915895"/>
                <a:gd name="connsiteY21" fmla="*/ 1641409 h 1687128"/>
                <a:gd name="connsiteX22" fmla="*/ 171563 w 915895"/>
                <a:gd name="connsiteY22" fmla="*/ 1641409 h 1687128"/>
                <a:gd name="connsiteX23" fmla="*/ 171563 w 915895"/>
                <a:gd name="connsiteY23" fmla="*/ 45719 h 1687128"/>
                <a:gd name="connsiteX24" fmla="*/ 2579 w 915895"/>
                <a:gd name="connsiteY24" fmla="*/ 0 h 1687128"/>
                <a:gd name="connsiteX25" fmla="*/ 913316 w 915895"/>
                <a:gd name="connsiteY25" fmla="*/ 0 h 1687128"/>
                <a:gd name="connsiteX26" fmla="*/ 915895 w 915895"/>
                <a:gd name="connsiteY26" fmla="*/ 2579 h 1687128"/>
                <a:gd name="connsiteX27" fmla="*/ 915895 w 915895"/>
                <a:gd name="connsiteY27" fmla="*/ 43140 h 1687128"/>
                <a:gd name="connsiteX28" fmla="*/ 913316 w 915895"/>
                <a:gd name="connsiteY28" fmla="*/ 45719 h 1687128"/>
                <a:gd name="connsiteX29" fmla="*/ 876094 w 915895"/>
                <a:gd name="connsiteY29" fmla="*/ 45719 h 1687128"/>
                <a:gd name="connsiteX30" fmla="*/ 876094 w 915895"/>
                <a:gd name="connsiteY30" fmla="*/ 1641409 h 1687128"/>
                <a:gd name="connsiteX31" fmla="*/ 913316 w 915895"/>
                <a:gd name="connsiteY31" fmla="*/ 1641409 h 1687128"/>
                <a:gd name="connsiteX32" fmla="*/ 915895 w 915895"/>
                <a:gd name="connsiteY32" fmla="*/ 1643988 h 1687128"/>
                <a:gd name="connsiteX33" fmla="*/ 915895 w 915895"/>
                <a:gd name="connsiteY33" fmla="*/ 1684549 h 1687128"/>
                <a:gd name="connsiteX34" fmla="*/ 913316 w 915895"/>
                <a:gd name="connsiteY34" fmla="*/ 1687128 h 1687128"/>
                <a:gd name="connsiteX35" fmla="*/ 2579 w 915895"/>
                <a:gd name="connsiteY35" fmla="*/ 1687128 h 1687128"/>
                <a:gd name="connsiteX36" fmla="*/ 0 w 915895"/>
                <a:gd name="connsiteY36" fmla="*/ 1684549 h 1687128"/>
                <a:gd name="connsiteX37" fmla="*/ 0 w 915895"/>
                <a:gd name="connsiteY37" fmla="*/ 1643988 h 1687128"/>
                <a:gd name="connsiteX38" fmla="*/ 2579 w 915895"/>
                <a:gd name="connsiteY38" fmla="*/ 1641409 h 1687128"/>
                <a:gd name="connsiteX39" fmla="*/ 39800 w 915895"/>
                <a:gd name="connsiteY39" fmla="*/ 1641409 h 1687128"/>
                <a:gd name="connsiteX40" fmla="*/ 39800 w 915895"/>
                <a:gd name="connsiteY40" fmla="*/ 45719 h 1687128"/>
                <a:gd name="connsiteX41" fmla="*/ 2579 w 915895"/>
                <a:gd name="connsiteY41" fmla="*/ 45719 h 1687128"/>
                <a:gd name="connsiteX42" fmla="*/ 0 w 915895"/>
                <a:gd name="connsiteY42" fmla="*/ 43140 h 1687128"/>
                <a:gd name="connsiteX43" fmla="*/ 0 w 915895"/>
                <a:gd name="connsiteY43" fmla="*/ 2579 h 1687128"/>
                <a:gd name="connsiteX44" fmla="*/ 2579 w 915895"/>
                <a:gd name="connsiteY44" fmla="*/ 0 h 1687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915895" h="1687128">
                  <a:moveTo>
                    <a:pt x="744330" y="45719"/>
                  </a:moveTo>
                  <a:lnTo>
                    <a:pt x="744330" y="1641409"/>
                  </a:lnTo>
                  <a:lnTo>
                    <a:pt x="830375" y="1641409"/>
                  </a:lnTo>
                  <a:lnTo>
                    <a:pt x="830375" y="45719"/>
                  </a:lnTo>
                  <a:close/>
                  <a:moveTo>
                    <a:pt x="612568" y="45719"/>
                  </a:moveTo>
                  <a:lnTo>
                    <a:pt x="612568" y="1641409"/>
                  </a:lnTo>
                  <a:lnTo>
                    <a:pt x="698611" y="1641409"/>
                  </a:lnTo>
                  <a:lnTo>
                    <a:pt x="698611" y="45719"/>
                  </a:lnTo>
                  <a:close/>
                  <a:moveTo>
                    <a:pt x="480806" y="45719"/>
                  </a:moveTo>
                  <a:lnTo>
                    <a:pt x="480806" y="1641409"/>
                  </a:lnTo>
                  <a:lnTo>
                    <a:pt x="566849" y="1641409"/>
                  </a:lnTo>
                  <a:lnTo>
                    <a:pt x="566849" y="45719"/>
                  </a:lnTo>
                  <a:close/>
                  <a:moveTo>
                    <a:pt x="349044" y="45719"/>
                  </a:moveTo>
                  <a:lnTo>
                    <a:pt x="349044" y="1641409"/>
                  </a:lnTo>
                  <a:lnTo>
                    <a:pt x="435087" y="1641409"/>
                  </a:lnTo>
                  <a:lnTo>
                    <a:pt x="435087" y="45719"/>
                  </a:lnTo>
                  <a:close/>
                  <a:moveTo>
                    <a:pt x="217282" y="45719"/>
                  </a:moveTo>
                  <a:lnTo>
                    <a:pt x="217282" y="1641409"/>
                  </a:lnTo>
                  <a:lnTo>
                    <a:pt x="303325" y="1641409"/>
                  </a:lnTo>
                  <a:lnTo>
                    <a:pt x="303325" y="45719"/>
                  </a:lnTo>
                  <a:close/>
                  <a:moveTo>
                    <a:pt x="85519" y="45719"/>
                  </a:moveTo>
                  <a:lnTo>
                    <a:pt x="85519" y="1641409"/>
                  </a:lnTo>
                  <a:lnTo>
                    <a:pt x="171563" y="1641409"/>
                  </a:lnTo>
                  <a:lnTo>
                    <a:pt x="171563" y="45719"/>
                  </a:lnTo>
                  <a:close/>
                  <a:moveTo>
                    <a:pt x="2579" y="0"/>
                  </a:moveTo>
                  <a:lnTo>
                    <a:pt x="913316" y="0"/>
                  </a:lnTo>
                  <a:cubicBezTo>
                    <a:pt x="914740" y="0"/>
                    <a:pt x="915895" y="1155"/>
                    <a:pt x="915895" y="2579"/>
                  </a:cubicBezTo>
                  <a:lnTo>
                    <a:pt x="915895" y="43140"/>
                  </a:lnTo>
                  <a:cubicBezTo>
                    <a:pt x="915895" y="44564"/>
                    <a:pt x="914740" y="45719"/>
                    <a:pt x="913316" y="45719"/>
                  </a:cubicBezTo>
                  <a:lnTo>
                    <a:pt x="876094" y="45719"/>
                  </a:lnTo>
                  <a:lnTo>
                    <a:pt x="876094" y="1641409"/>
                  </a:lnTo>
                  <a:lnTo>
                    <a:pt x="913316" y="1641409"/>
                  </a:lnTo>
                  <a:cubicBezTo>
                    <a:pt x="914740" y="1641409"/>
                    <a:pt x="915895" y="1642564"/>
                    <a:pt x="915895" y="1643988"/>
                  </a:cubicBezTo>
                  <a:lnTo>
                    <a:pt x="915895" y="1684549"/>
                  </a:lnTo>
                  <a:cubicBezTo>
                    <a:pt x="915895" y="1685973"/>
                    <a:pt x="914740" y="1687128"/>
                    <a:pt x="913316" y="1687128"/>
                  </a:cubicBezTo>
                  <a:lnTo>
                    <a:pt x="2579" y="1687128"/>
                  </a:lnTo>
                  <a:cubicBezTo>
                    <a:pt x="1155" y="1687128"/>
                    <a:pt x="0" y="1685973"/>
                    <a:pt x="0" y="1684549"/>
                  </a:cubicBezTo>
                  <a:lnTo>
                    <a:pt x="0" y="1643988"/>
                  </a:lnTo>
                  <a:cubicBezTo>
                    <a:pt x="0" y="1642564"/>
                    <a:pt x="1155" y="1641409"/>
                    <a:pt x="2579" y="1641409"/>
                  </a:cubicBezTo>
                  <a:lnTo>
                    <a:pt x="39800" y="1641409"/>
                  </a:lnTo>
                  <a:lnTo>
                    <a:pt x="39800" y="45719"/>
                  </a:lnTo>
                  <a:lnTo>
                    <a:pt x="2579" y="45719"/>
                  </a:lnTo>
                  <a:cubicBezTo>
                    <a:pt x="1155" y="45719"/>
                    <a:pt x="0" y="44564"/>
                    <a:pt x="0" y="43140"/>
                  </a:cubicBezTo>
                  <a:lnTo>
                    <a:pt x="0" y="2579"/>
                  </a:lnTo>
                  <a:cubicBezTo>
                    <a:pt x="0" y="1155"/>
                    <a:pt x="1155" y="0"/>
                    <a:pt x="2579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</p:grpSp>
      <p:grpSp>
        <p:nvGrpSpPr>
          <p:cNvPr id="277" name="グループ化 276"/>
          <p:cNvGrpSpPr/>
          <p:nvPr/>
        </p:nvGrpSpPr>
        <p:grpSpPr>
          <a:xfrm>
            <a:off x="8208813" y="2774344"/>
            <a:ext cx="936766" cy="1584623"/>
            <a:chOff x="1150327" y="3884284"/>
            <a:chExt cx="1433554" cy="2424987"/>
          </a:xfrm>
        </p:grpSpPr>
        <p:sp>
          <p:nvSpPr>
            <p:cNvPr id="278" name="四角形: 角を丸くする 277"/>
            <p:cNvSpPr/>
            <p:nvPr/>
          </p:nvSpPr>
          <p:spPr bwMode="auto">
            <a:xfrm>
              <a:off x="1466240" y="3961066"/>
              <a:ext cx="801728" cy="1890209"/>
            </a:xfrm>
            <a:prstGeom prst="roundRect">
              <a:avLst>
                <a:gd name="adj" fmla="val 2868"/>
              </a:avLst>
            </a:prstGeom>
            <a:gradFill>
              <a:gsLst>
                <a:gs pos="50000">
                  <a:srgbClr val="663300"/>
                </a:gs>
                <a:gs pos="0">
                  <a:srgbClr val="FF6600"/>
                </a:gs>
                <a:gs pos="100000">
                  <a:srgbClr val="FF6600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279" name="四角形: 角を丸くする 278"/>
            <p:cNvSpPr/>
            <p:nvPr/>
          </p:nvSpPr>
          <p:spPr bwMode="auto">
            <a:xfrm>
              <a:off x="1384490" y="4130470"/>
              <a:ext cx="960480" cy="1530170"/>
            </a:xfrm>
            <a:prstGeom prst="roundRect">
              <a:avLst>
                <a:gd name="adj" fmla="val 2868"/>
              </a:avLst>
            </a:prstGeom>
            <a:gradFill flip="none" rotWithShape="1">
              <a:gsLst>
                <a:gs pos="50000">
                  <a:srgbClr val="C00000"/>
                </a:gs>
                <a:gs pos="0">
                  <a:srgbClr val="800000"/>
                </a:gs>
                <a:gs pos="100000">
                  <a:srgbClr val="800000"/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280" name="四角形: 角を丸くする 279"/>
            <p:cNvSpPr/>
            <p:nvPr/>
          </p:nvSpPr>
          <p:spPr bwMode="auto">
            <a:xfrm>
              <a:off x="1405915" y="3884284"/>
              <a:ext cx="922378" cy="128468"/>
            </a:xfrm>
            <a:prstGeom prst="roundRect">
              <a:avLst>
                <a:gd name="adj" fmla="val 7811"/>
              </a:avLst>
            </a:prstGeom>
            <a:solidFill>
              <a:srgbClr val="6633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281" name="四角形: 角を丸くする 280"/>
            <p:cNvSpPr/>
            <p:nvPr/>
          </p:nvSpPr>
          <p:spPr bwMode="auto">
            <a:xfrm>
              <a:off x="1405915" y="5833733"/>
              <a:ext cx="922378" cy="242567"/>
            </a:xfrm>
            <a:prstGeom prst="roundRect">
              <a:avLst>
                <a:gd name="adj" fmla="val 7811"/>
              </a:avLst>
            </a:prstGeom>
            <a:pattFill prst="smConfetti">
              <a:fgClr>
                <a:srgbClr val="FFC000"/>
              </a:fgClr>
              <a:bgClr>
                <a:srgbClr val="FF6600"/>
              </a:bgClr>
            </a:patt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2" name="四角形: 角を丸くする 281"/>
            <p:cNvSpPr/>
            <p:nvPr/>
          </p:nvSpPr>
          <p:spPr bwMode="auto">
            <a:xfrm>
              <a:off x="1212240" y="6028995"/>
              <a:ext cx="1309728" cy="242567"/>
            </a:xfrm>
            <a:prstGeom prst="roundRect">
              <a:avLst>
                <a:gd name="adj" fmla="val 7811"/>
              </a:avLst>
            </a:prstGeom>
            <a:pattFill prst="lgConfetti">
              <a:fgClr>
                <a:srgbClr val="CC6600"/>
              </a:fgClr>
              <a:bgClr>
                <a:srgbClr val="663300"/>
              </a:bgClr>
            </a:patt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283" name="四角形: 角を丸くする 282"/>
            <p:cNvSpPr/>
            <p:nvPr/>
          </p:nvSpPr>
          <p:spPr bwMode="auto">
            <a:xfrm>
              <a:off x="1150327" y="6257987"/>
              <a:ext cx="1433554" cy="51284"/>
            </a:xfrm>
            <a:prstGeom prst="roundRect">
              <a:avLst>
                <a:gd name="adj" fmla="val 7811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284" name="四角形: 角を丸くする 283"/>
            <p:cNvSpPr/>
            <p:nvPr/>
          </p:nvSpPr>
          <p:spPr bwMode="auto">
            <a:xfrm>
              <a:off x="1496427" y="4928757"/>
              <a:ext cx="736606" cy="561262"/>
            </a:xfrm>
            <a:prstGeom prst="roundRect">
              <a:avLst>
                <a:gd name="adj" fmla="val 933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285" name="四角形: 角を丸くする 284"/>
            <p:cNvSpPr/>
            <p:nvPr/>
          </p:nvSpPr>
          <p:spPr bwMode="auto">
            <a:xfrm>
              <a:off x="1534574" y="4967349"/>
              <a:ext cx="660312" cy="484078"/>
            </a:xfrm>
            <a:prstGeom prst="roundRect">
              <a:avLst>
                <a:gd name="adj" fmla="val 9333"/>
              </a:avLst>
            </a:prstGeom>
            <a:gradFill flip="none" rotWithShape="1">
              <a:gsLst>
                <a:gs pos="0">
                  <a:schemeClr val="tx1"/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286" name="四角形: 角を丸くする 285"/>
            <p:cNvSpPr/>
            <p:nvPr/>
          </p:nvSpPr>
          <p:spPr bwMode="auto">
            <a:xfrm>
              <a:off x="1639302" y="5065074"/>
              <a:ext cx="450856" cy="288628"/>
            </a:xfrm>
            <a:prstGeom prst="roundRect">
              <a:avLst>
                <a:gd name="adj" fmla="val 9333"/>
              </a:avLst>
            </a:prstGeom>
            <a:pattFill prst="wdUpDiag">
              <a:fgClr>
                <a:srgbClr val="FF6600"/>
              </a:fgClr>
              <a:bgClr>
                <a:srgbClr val="FFC000"/>
              </a:bgClr>
            </a:patt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87" name="フリーフォーム: 図形 286"/>
            <p:cNvSpPr/>
            <p:nvPr/>
          </p:nvSpPr>
          <p:spPr bwMode="auto">
            <a:xfrm>
              <a:off x="1409157" y="4051991"/>
              <a:ext cx="915895" cy="1687128"/>
            </a:xfrm>
            <a:custGeom>
              <a:avLst/>
              <a:gdLst>
                <a:gd name="connsiteX0" fmla="*/ 744330 w 915895"/>
                <a:gd name="connsiteY0" fmla="*/ 45719 h 1687128"/>
                <a:gd name="connsiteX1" fmla="*/ 744330 w 915895"/>
                <a:gd name="connsiteY1" fmla="*/ 1641409 h 1687128"/>
                <a:gd name="connsiteX2" fmla="*/ 830375 w 915895"/>
                <a:gd name="connsiteY2" fmla="*/ 1641409 h 1687128"/>
                <a:gd name="connsiteX3" fmla="*/ 830375 w 915895"/>
                <a:gd name="connsiteY3" fmla="*/ 45719 h 1687128"/>
                <a:gd name="connsiteX4" fmla="*/ 612568 w 915895"/>
                <a:gd name="connsiteY4" fmla="*/ 45719 h 1687128"/>
                <a:gd name="connsiteX5" fmla="*/ 612568 w 915895"/>
                <a:gd name="connsiteY5" fmla="*/ 1641409 h 1687128"/>
                <a:gd name="connsiteX6" fmla="*/ 698611 w 915895"/>
                <a:gd name="connsiteY6" fmla="*/ 1641409 h 1687128"/>
                <a:gd name="connsiteX7" fmla="*/ 698611 w 915895"/>
                <a:gd name="connsiteY7" fmla="*/ 45719 h 1687128"/>
                <a:gd name="connsiteX8" fmla="*/ 480806 w 915895"/>
                <a:gd name="connsiteY8" fmla="*/ 45719 h 1687128"/>
                <a:gd name="connsiteX9" fmla="*/ 480806 w 915895"/>
                <a:gd name="connsiteY9" fmla="*/ 1641409 h 1687128"/>
                <a:gd name="connsiteX10" fmla="*/ 566849 w 915895"/>
                <a:gd name="connsiteY10" fmla="*/ 1641409 h 1687128"/>
                <a:gd name="connsiteX11" fmla="*/ 566849 w 915895"/>
                <a:gd name="connsiteY11" fmla="*/ 45719 h 1687128"/>
                <a:gd name="connsiteX12" fmla="*/ 349044 w 915895"/>
                <a:gd name="connsiteY12" fmla="*/ 45719 h 1687128"/>
                <a:gd name="connsiteX13" fmla="*/ 349044 w 915895"/>
                <a:gd name="connsiteY13" fmla="*/ 1641409 h 1687128"/>
                <a:gd name="connsiteX14" fmla="*/ 435087 w 915895"/>
                <a:gd name="connsiteY14" fmla="*/ 1641409 h 1687128"/>
                <a:gd name="connsiteX15" fmla="*/ 435087 w 915895"/>
                <a:gd name="connsiteY15" fmla="*/ 45719 h 1687128"/>
                <a:gd name="connsiteX16" fmla="*/ 217282 w 915895"/>
                <a:gd name="connsiteY16" fmla="*/ 45719 h 1687128"/>
                <a:gd name="connsiteX17" fmla="*/ 217282 w 915895"/>
                <a:gd name="connsiteY17" fmla="*/ 1641409 h 1687128"/>
                <a:gd name="connsiteX18" fmla="*/ 303325 w 915895"/>
                <a:gd name="connsiteY18" fmla="*/ 1641409 h 1687128"/>
                <a:gd name="connsiteX19" fmla="*/ 303325 w 915895"/>
                <a:gd name="connsiteY19" fmla="*/ 45719 h 1687128"/>
                <a:gd name="connsiteX20" fmla="*/ 85519 w 915895"/>
                <a:gd name="connsiteY20" fmla="*/ 45719 h 1687128"/>
                <a:gd name="connsiteX21" fmla="*/ 85519 w 915895"/>
                <a:gd name="connsiteY21" fmla="*/ 1641409 h 1687128"/>
                <a:gd name="connsiteX22" fmla="*/ 171563 w 915895"/>
                <a:gd name="connsiteY22" fmla="*/ 1641409 h 1687128"/>
                <a:gd name="connsiteX23" fmla="*/ 171563 w 915895"/>
                <a:gd name="connsiteY23" fmla="*/ 45719 h 1687128"/>
                <a:gd name="connsiteX24" fmla="*/ 2579 w 915895"/>
                <a:gd name="connsiteY24" fmla="*/ 0 h 1687128"/>
                <a:gd name="connsiteX25" fmla="*/ 913316 w 915895"/>
                <a:gd name="connsiteY25" fmla="*/ 0 h 1687128"/>
                <a:gd name="connsiteX26" fmla="*/ 915895 w 915895"/>
                <a:gd name="connsiteY26" fmla="*/ 2579 h 1687128"/>
                <a:gd name="connsiteX27" fmla="*/ 915895 w 915895"/>
                <a:gd name="connsiteY27" fmla="*/ 43140 h 1687128"/>
                <a:gd name="connsiteX28" fmla="*/ 913316 w 915895"/>
                <a:gd name="connsiteY28" fmla="*/ 45719 h 1687128"/>
                <a:gd name="connsiteX29" fmla="*/ 876094 w 915895"/>
                <a:gd name="connsiteY29" fmla="*/ 45719 h 1687128"/>
                <a:gd name="connsiteX30" fmla="*/ 876094 w 915895"/>
                <a:gd name="connsiteY30" fmla="*/ 1641409 h 1687128"/>
                <a:gd name="connsiteX31" fmla="*/ 913316 w 915895"/>
                <a:gd name="connsiteY31" fmla="*/ 1641409 h 1687128"/>
                <a:gd name="connsiteX32" fmla="*/ 915895 w 915895"/>
                <a:gd name="connsiteY32" fmla="*/ 1643988 h 1687128"/>
                <a:gd name="connsiteX33" fmla="*/ 915895 w 915895"/>
                <a:gd name="connsiteY33" fmla="*/ 1684549 h 1687128"/>
                <a:gd name="connsiteX34" fmla="*/ 913316 w 915895"/>
                <a:gd name="connsiteY34" fmla="*/ 1687128 h 1687128"/>
                <a:gd name="connsiteX35" fmla="*/ 2579 w 915895"/>
                <a:gd name="connsiteY35" fmla="*/ 1687128 h 1687128"/>
                <a:gd name="connsiteX36" fmla="*/ 0 w 915895"/>
                <a:gd name="connsiteY36" fmla="*/ 1684549 h 1687128"/>
                <a:gd name="connsiteX37" fmla="*/ 0 w 915895"/>
                <a:gd name="connsiteY37" fmla="*/ 1643988 h 1687128"/>
                <a:gd name="connsiteX38" fmla="*/ 2579 w 915895"/>
                <a:gd name="connsiteY38" fmla="*/ 1641409 h 1687128"/>
                <a:gd name="connsiteX39" fmla="*/ 39800 w 915895"/>
                <a:gd name="connsiteY39" fmla="*/ 1641409 h 1687128"/>
                <a:gd name="connsiteX40" fmla="*/ 39800 w 915895"/>
                <a:gd name="connsiteY40" fmla="*/ 45719 h 1687128"/>
                <a:gd name="connsiteX41" fmla="*/ 2579 w 915895"/>
                <a:gd name="connsiteY41" fmla="*/ 45719 h 1687128"/>
                <a:gd name="connsiteX42" fmla="*/ 0 w 915895"/>
                <a:gd name="connsiteY42" fmla="*/ 43140 h 1687128"/>
                <a:gd name="connsiteX43" fmla="*/ 0 w 915895"/>
                <a:gd name="connsiteY43" fmla="*/ 2579 h 1687128"/>
                <a:gd name="connsiteX44" fmla="*/ 2579 w 915895"/>
                <a:gd name="connsiteY44" fmla="*/ 0 h 1687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915895" h="1687128">
                  <a:moveTo>
                    <a:pt x="744330" y="45719"/>
                  </a:moveTo>
                  <a:lnTo>
                    <a:pt x="744330" y="1641409"/>
                  </a:lnTo>
                  <a:lnTo>
                    <a:pt x="830375" y="1641409"/>
                  </a:lnTo>
                  <a:lnTo>
                    <a:pt x="830375" y="45719"/>
                  </a:lnTo>
                  <a:close/>
                  <a:moveTo>
                    <a:pt x="612568" y="45719"/>
                  </a:moveTo>
                  <a:lnTo>
                    <a:pt x="612568" y="1641409"/>
                  </a:lnTo>
                  <a:lnTo>
                    <a:pt x="698611" y="1641409"/>
                  </a:lnTo>
                  <a:lnTo>
                    <a:pt x="698611" y="45719"/>
                  </a:lnTo>
                  <a:close/>
                  <a:moveTo>
                    <a:pt x="480806" y="45719"/>
                  </a:moveTo>
                  <a:lnTo>
                    <a:pt x="480806" y="1641409"/>
                  </a:lnTo>
                  <a:lnTo>
                    <a:pt x="566849" y="1641409"/>
                  </a:lnTo>
                  <a:lnTo>
                    <a:pt x="566849" y="45719"/>
                  </a:lnTo>
                  <a:close/>
                  <a:moveTo>
                    <a:pt x="349044" y="45719"/>
                  </a:moveTo>
                  <a:lnTo>
                    <a:pt x="349044" y="1641409"/>
                  </a:lnTo>
                  <a:lnTo>
                    <a:pt x="435087" y="1641409"/>
                  </a:lnTo>
                  <a:lnTo>
                    <a:pt x="435087" y="45719"/>
                  </a:lnTo>
                  <a:close/>
                  <a:moveTo>
                    <a:pt x="217282" y="45719"/>
                  </a:moveTo>
                  <a:lnTo>
                    <a:pt x="217282" y="1641409"/>
                  </a:lnTo>
                  <a:lnTo>
                    <a:pt x="303325" y="1641409"/>
                  </a:lnTo>
                  <a:lnTo>
                    <a:pt x="303325" y="45719"/>
                  </a:lnTo>
                  <a:close/>
                  <a:moveTo>
                    <a:pt x="85519" y="45719"/>
                  </a:moveTo>
                  <a:lnTo>
                    <a:pt x="85519" y="1641409"/>
                  </a:lnTo>
                  <a:lnTo>
                    <a:pt x="171563" y="1641409"/>
                  </a:lnTo>
                  <a:lnTo>
                    <a:pt x="171563" y="45719"/>
                  </a:lnTo>
                  <a:close/>
                  <a:moveTo>
                    <a:pt x="2579" y="0"/>
                  </a:moveTo>
                  <a:lnTo>
                    <a:pt x="913316" y="0"/>
                  </a:lnTo>
                  <a:cubicBezTo>
                    <a:pt x="914740" y="0"/>
                    <a:pt x="915895" y="1155"/>
                    <a:pt x="915895" y="2579"/>
                  </a:cubicBezTo>
                  <a:lnTo>
                    <a:pt x="915895" y="43140"/>
                  </a:lnTo>
                  <a:cubicBezTo>
                    <a:pt x="915895" y="44564"/>
                    <a:pt x="914740" y="45719"/>
                    <a:pt x="913316" y="45719"/>
                  </a:cubicBezTo>
                  <a:lnTo>
                    <a:pt x="876094" y="45719"/>
                  </a:lnTo>
                  <a:lnTo>
                    <a:pt x="876094" y="1641409"/>
                  </a:lnTo>
                  <a:lnTo>
                    <a:pt x="913316" y="1641409"/>
                  </a:lnTo>
                  <a:cubicBezTo>
                    <a:pt x="914740" y="1641409"/>
                    <a:pt x="915895" y="1642564"/>
                    <a:pt x="915895" y="1643988"/>
                  </a:cubicBezTo>
                  <a:lnTo>
                    <a:pt x="915895" y="1684549"/>
                  </a:lnTo>
                  <a:cubicBezTo>
                    <a:pt x="915895" y="1685973"/>
                    <a:pt x="914740" y="1687128"/>
                    <a:pt x="913316" y="1687128"/>
                  </a:cubicBezTo>
                  <a:lnTo>
                    <a:pt x="2579" y="1687128"/>
                  </a:lnTo>
                  <a:cubicBezTo>
                    <a:pt x="1155" y="1687128"/>
                    <a:pt x="0" y="1685973"/>
                    <a:pt x="0" y="1684549"/>
                  </a:cubicBezTo>
                  <a:lnTo>
                    <a:pt x="0" y="1643988"/>
                  </a:lnTo>
                  <a:cubicBezTo>
                    <a:pt x="0" y="1642564"/>
                    <a:pt x="1155" y="1641409"/>
                    <a:pt x="2579" y="1641409"/>
                  </a:cubicBezTo>
                  <a:lnTo>
                    <a:pt x="39800" y="1641409"/>
                  </a:lnTo>
                  <a:lnTo>
                    <a:pt x="39800" y="45719"/>
                  </a:lnTo>
                  <a:lnTo>
                    <a:pt x="2579" y="45719"/>
                  </a:lnTo>
                  <a:cubicBezTo>
                    <a:pt x="1155" y="45719"/>
                    <a:pt x="0" y="44564"/>
                    <a:pt x="0" y="43140"/>
                  </a:cubicBezTo>
                  <a:lnTo>
                    <a:pt x="0" y="2579"/>
                  </a:lnTo>
                  <a:cubicBezTo>
                    <a:pt x="0" y="1155"/>
                    <a:pt x="1155" y="0"/>
                    <a:pt x="2579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288" name="楕円 287"/>
            <p:cNvSpPr/>
            <p:nvPr/>
          </p:nvSpPr>
          <p:spPr bwMode="auto">
            <a:xfrm>
              <a:off x="1791090" y="5854417"/>
              <a:ext cx="147279" cy="147279"/>
            </a:xfrm>
            <a:prstGeom prst="ellipse">
              <a:avLst/>
            </a:prstGeom>
            <a:gradFill flip="none" rotWithShape="1">
              <a:gsLst>
                <a:gs pos="0">
                  <a:schemeClr val="tx1"/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9" name="楕円 288"/>
            <p:cNvSpPr/>
            <p:nvPr/>
          </p:nvSpPr>
          <p:spPr bwMode="auto">
            <a:xfrm>
              <a:off x="1817092" y="5882649"/>
              <a:ext cx="95276" cy="95274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</p:grpSp>
      <p:grpSp>
        <p:nvGrpSpPr>
          <p:cNvPr id="290" name="グループ化 289"/>
          <p:cNvGrpSpPr/>
          <p:nvPr/>
        </p:nvGrpSpPr>
        <p:grpSpPr>
          <a:xfrm>
            <a:off x="2552805" y="4753341"/>
            <a:ext cx="1057906" cy="1546681"/>
            <a:chOff x="2800913" y="4075209"/>
            <a:chExt cx="1465412" cy="2142464"/>
          </a:xfrm>
        </p:grpSpPr>
        <p:sp>
          <p:nvSpPr>
            <p:cNvPr id="291" name="四角形: 上の 2 つの角を丸める 290"/>
            <p:cNvSpPr/>
            <p:nvPr/>
          </p:nvSpPr>
          <p:spPr bwMode="auto">
            <a:xfrm>
              <a:off x="2831261" y="4223038"/>
              <a:ext cx="1404716" cy="1305906"/>
            </a:xfrm>
            <a:prstGeom prst="round2SameRect">
              <a:avLst>
                <a:gd name="adj1" fmla="val 0"/>
                <a:gd name="adj2" fmla="val 0"/>
              </a:avLst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3500000" scaled="1"/>
              <a:tileRect/>
            </a:gradFill>
            <a:ln w="9525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92" name="四角形: 上の 2 つの角を丸める 291"/>
            <p:cNvSpPr/>
            <p:nvPr/>
          </p:nvSpPr>
          <p:spPr bwMode="auto">
            <a:xfrm>
              <a:off x="3054520" y="4223038"/>
              <a:ext cx="986683" cy="1305906"/>
            </a:xfrm>
            <a:prstGeom prst="round2SameRect">
              <a:avLst>
                <a:gd name="adj1" fmla="val 0"/>
                <a:gd name="adj2" fmla="val 0"/>
              </a:avLst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3500000" scaled="1"/>
              <a:tileRect/>
            </a:gradFill>
            <a:ln w="9525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93" name="四角形: 上の 2 つの角を丸める 292"/>
            <p:cNvSpPr/>
            <p:nvPr/>
          </p:nvSpPr>
          <p:spPr bwMode="auto">
            <a:xfrm>
              <a:off x="2978713" y="5977922"/>
              <a:ext cx="1109812" cy="181577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rgbClr val="8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四角形: 上の 2 つの角を丸める 293"/>
            <p:cNvSpPr/>
            <p:nvPr/>
          </p:nvSpPr>
          <p:spPr bwMode="auto">
            <a:xfrm>
              <a:off x="2800913" y="6121219"/>
              <a:ext cx="1465412" cy="9645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5" name="四角形: 上の 2 つの角を丸める 294"/>
            <p:cNvSpPr/>
            <p:nvPr/>
          </p:nvSpPr>
          <p:spPr bwMode="auto">
            <a:xfrm>
              <a:off x="2831261" y="4219057"/>
              <a:ext cx="52404" cy="1275658"/>
            </a:xfrm>
            <a:prstGeom prst="round2SameRect">
              <a:avLst>
                <a:gd name="adj1" fmla="val 0"/>
                <a:gd name="adj2" fmla="val 2376"/>
              </a:avLst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6" name="四角形: 上の 2 つの角を丸める 295"/>
            <p:cNvSpPr/>
            <p:nvPr/>
          </p:nvSpPr>
          <p:spPr bwMode="auto">
            <a:xfrm>
              <a:off x="4180636" y="4219057"/>
              <a:ext cx="52404" cy="1275658"/>
            </a:xfrm>
            <a:prstGeom prst="round2SameRect">
              <a:avLst>
                <a:gd name="adj1" fmla="val 0"/>
                <a:gd name="adj2" fmla="val 2376"/>
              </a:avLst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97" name="グループ化 296"/>
            <p:cNvGrpSpPr/>
            <p:nvPr/>
          </p:nvGrpSpPr>
          <p:grpSpPr>
            <a:xfrm rot="5400000">
              <a:off x="2484545" y="4811012"/>
              <a:ext cx="1379862" cy="80131"/>
              <a:chOff x="5683460" y="4478096"/>
              <a:chExt cx="1042948" cy="102928"/>
            </a:xfrm>
          </p:grpSpPr>
          <p:sp>
            <p:nvSpPr>
              <p:cNvPr id="327" name="四角形: 角を丸くする 326"/>
              <p:cNvSpPr/>
              <p:nvPr/>
            </p:nvSpPr>
            <p:spPr bwMode="auto">
              <a:xfrm>
                <a:off x="5698346" y="4478096"/>
                <a:ext cx="1013361" cy="102928"/>
              </a:xfrm>
              <a:prstGeom prst="roundRect">
                <a:avLst/>
              </a:prstGeom>
              <a:gradFill flip="none" rotWithShape="1">
                <a:gsLst>
                  <a:gs pos="0">
                    <a:srgbClr val="C00000"/>
                  </a:gs>
                  <a:gs pos="50000">
                    <a:srgbClr val="FF6600"/>
                  </a:gs>
                  <a:gs pos="100000">
                    <a:srgbClr val="C00000"/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>
                <a:glow rad="127000">
                  <a:srgbClr val="FF6600"/>
                </a:glow>
              </a:effectLst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8" name="四角形: 角を丸くする 327"/>
              <p:cNvSpPr/>
              <p:nvPr/>
            </p:nvSpPr>
            <p:spPr bwMode="auto">
              <a:xfrm>
                <a:off x="5683460" y="4478096"/>
                <a:ext cx="93121" cy="102928"/>
              </a:xfrm>
              <a:prstGeom prst="roundRect">
                <a:avLst>
                  <a:gd name="adj" fmla="val 0"/>
                </a:avLst>
              </a:prstGeom>
              <a:gradFill flip="none" rotWithShape="1"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50000">
                    <a:schemeClr val="bg1">
                      <a:lumMod val="7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9" name="四角形: 角を丸くする 328"/>
              <p:cNvSpPr/>
              <p:nvPr/>
            </p:nvSpPr>
            <p:spPr bwMode="auto">
              <a:xfrm>
                <a:off x="6633287" y="4478096"/>
                <a:ext cx="93121" cy="102928"/>
              </a:xfrm>
              <a:prstGeom prst="roundRect">
                <a:avLst>
                  <a:gd name="adj" fmla="val 0"/>
                </a:avLst>
              </a:prstGeom>
              <a:gradFill flip="none" rotWithShape="1"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50000">
                    <a:schemeClr val="bg1">
                      <a:lumMod val="7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98" name="グループ化 297"/>
            <p:cNvGrpSpPr/>
            <p:nvPr/>
          </p:nvGrpSpPr>
          <p:grpSpPr>
            <a:xfrm rot="5400000">
              <a:off x="2733903" y="4811012"/>
              <a:ext cx="1379862" cy="80131"/>
              <a:chOff x="5683460" y="4478096"/>
              <a:chExt cx="1042948" cy="102928"/>
            </a:xfrm>
          </p:grpSpPr>
          <p:sp>
            <p:nvSpPr>
              <p:cNvPr id="324" name="四角形: 角を丸くする 323"/>
              <p:cNvSpPr/>
              <p:nvPr/>
            </p:nvSpPr>
            <p:spPr bwMode="auto">
              <a:xfrm>
                <a:off x="5698346" y="4478096"/>
                <a:ext cx="1013361" cy="102928"/>
              </a:xfrm>
              <a:prstGeom prst="roundRect">
                <a:avLst/>
              </a:prstGeom>
              <a:gradFill flip="none" rotWithShape="1">
                <a:gsLst>
                  <a:gs pos="0">
                    <a:srgbClr val="C00000"/>
                  </a:gs>
                  <a:gs pos="50000">
                    <a:srgbClr val="FF6600"/>
                  </a:gs>
                  <a:gs pos="100000">
                    <a:srgbClr val="C00000"/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>
                <a:glow rad="127000">
                  <a:srgbClr val="FF6600"/>
                </a:glow>
              </a:effectLst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5" name="四角形: 角を丸くする 324"/>
              <p:cNvSpPr/>
              <p:nvPr/>
            </p:nvSpPr>
            <p:spPr bwMode="auto">
              <a:xfrm>
                <a:off x="5683460" y="4478096"/>
                <a:ext cx="93121" cy="102928"/>
              </a:xfrm>
              <a:prstGeom prst="roundRect">
                <a:avLst>
                  <a:gd name="adj" fmla="val 0"/>
                </a:avLst>
              </a:prstGeom>
              <a:gradFill flip="none" rotWithShape="1"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50000">
                    <a:schemeClr val="bg1">
                      <a:lumMod val="7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6" name="四角形: 角を丸くする 325"/>
              <p:cNvSpPr/>
              <p:nvPr/>
            </p:nvSpPr>
            <p:spPr bwMode="auto">
              <a:xfrm>
                <a:off x="6633287" y="4478096"/>
                <a:ext cx="93121" cy="102928"/>
              </a:xfrm>
              <a:prstGeom prst="roundRect">
                <a:avLst>
                  <a:gd name="adj" fmla="val 0"/>
                </a:avLst>
              </a:prstGeom>
              <a:gradFill flip="none" rotWithShape="1"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50000">
                    <a:schemeClr val="bg1">
                      <a:lumMod val="7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99" name="グループ化 298"/>
            <p:cNvGrpSpPr/>
            <p:nvPr/>
          </p:nvGrpSpPr>
          <p:grpSpPr>
            <a:xfrm rot="5400000">
              <a:off x="2983261" y="4811012"/>
              <a:ext cx="1379862" cy="80131"/>
              <a:chOff x="5683460" y="4478096"/>
              <a:chExt cx="1042948" cy="102928"/>
            </a:xfrm>
          </p:grpSpPr>
          <p:sp>
            <p:nvSpPr>
              <p:cNvPr id="321" name="四角形: 角を丸くする 320"/>
              <p:cNvSpPr/>
              <p:nvPr/>
            </p:nvSpPr>
            <p:spPr bwMode="auto">
              <a:xfrm>
                <a:off x="5698346" y="4478096"/>
                <a:ext cx="1013361" cy="102928"/>
              </a:xfrm>
              <a:prstGeom prst="roundRect">
                <a:avLst/>
              </a:prstGeom>
              <a:gradFill flip="none" rotWithShape="1">
                <a:gsLst>
                  <a:gs pos="0">
                    <a:srgbClr val="C00000"/>
                  </a:gs>
                  <a:gs pos="50000">
                    <a:srgbClr val="FF6600"/>
                  </a:gs>
                  <a:gs pos="100000">
                    <a:srgbClr val="C00000"/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>
                <a:glow rad="127000">
                  <a:srgbClr val="FF6600"/>
                </a:glow>
              </a:effectLst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2" name="四角形: 角を丸くする 321"/>
              <p:cNvSpPr/>
              <p:nvPr/>
            </p:nvSpPr>
            <p:spPr bwMode="auto">
              <a:xfrm>
                <a:off x="5683460" y="4478096"/>
                <a:ext cx="93121" cy="102928"/>
              </a:xfrm>
              <a:prstGeom prst="roundRect">
                <a:avLst>
                  <a:gd name="adj" fmla="val 0"/>
                </a:avLst>
              </a:prstGeom>
              <a:gradFill flip="none" rotWithShape="1"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50000">
                    <a:schemeClr val="bg1">
                      <a:lumMod val="7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3" name="四角形: 角を丸くする 322"/>
              <p:cNvSpPr/>
              <p:nvPr/>
            </p:nvSpPr>
            <p:spPr bwMode="auto">
              <a:xfrm>
                <a:off x="6633287" y="4478096"/>
                <a:ext cx="93121" cy="102928"/>
              </a:xfrm>
              <a:prstGeom prst="roundRect">
                <a:avLst>
                  <a:gd name="adj" fmla="val 0"/>
                </a:avLst>
              </a:prstGeom>
              <a:gradFill flip="none" rotWithShape="1"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50000">
                    <a:schemeClr val="bg1">
                      <a:lumMod val="7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00" name="グループ化 299"/>
            <p:cNvGrpSpPr/>
            <p:nvPr/>
          </p:nvGrpSpPr>
          <p:grpSpPr>
            <a:xfrm rot="5400000">
              <a:off x="3232619" y="4811013"/>
              <a:ext cx="1379862" cy="80131"/>
              <a:chOff x="5683460" y="4478096"/>
              <a:chExt cx="1042948" cy="102928"/>
            </a:xfrm>
          </p:grpSpPr>
          <p:sp>
            <p:nvSpPr>
              <p:cNvPr id="318" name="四角形: 角を丸くする 317"/>
              <p:cNvSpPr/>
              <p:nvPr/>
            </p:nvSpPr>
            <p:spPr bwMode="auto">
              <a:xfrm>
                <a:off x="5698346" y="4478096"/>
                <a:ext cx="1013361" cy="102928"/>
              </a:xfrm>
              <a:prstGeom prst="roundRect">
                <a:avLst/>
              </a:prstGeom>
              <a:gradFill flip="none" rotWithShape="1">
                <a:gsLst>
                  <a:gs pos="0">
                    <a:srgbClr val="C00000"/>
                  </a:gs>
                  <a:gs pos="50000">
                    <a:srgbClr val="FF6600"/>
                  </a:gs>
                  <a:gs pos="100000">
                    <a:srgbClr val="C00000"/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>
                <a:glow rad="127000">
                  <a:srgbClr val="FF6600"/>
                </a:glow>
              </a:effectLst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9" name="四角形: 角を丸くする 318"/>
              <p:cNvSpPr/>
              <p:nvPr/>
            </p:nvSpPr>
            <p:spPr bwMode="auto">
              <a:xfrm>
                <a:off x="5683460" y="4478096"/>
                <a:ext cx="93121" cy="102928"/>
              </a:xfrm>
              <a:prstGeom prst="roundRect">
                <a:avLst>
                  <a:gd name="adj" fmla="val 0"/>
                </a:avLst>
              </a:prstGeom>
              <a:gradFill flip="none" rotWithShape="1"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50000">
                    <a:schemeClr val="bg1">
                      <a:lumMod val="7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0" name="四角形: 角を丸くする 319"/>
              <p:cNvSpPr/>
              <p:nvPr/>
            </p:nvSpPr>
            <p:spPr bwMode="auto">
              <a:xfrm>
                <a:off x="6633287" y="4478096"/>
                <a:ext cx="93121" cy="102928"/>
              </a:xfrm>
              <a:prstGeom prst="roundRect">
                <a:avLst>
                  <a:gd name="adj" fmla="val 0"/>
                </a:avLst>
              </a:prstGeom>
              <a:gradFill flip="none" rotWithShape="1"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50000">
                    <a:schemeClr val="bg1">
                      <a:lumMod val="7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01" name="グループ化 300"/>
            <p:cNvGrpSpPr/>
            <p:nvPr/>
          </p:nvGrpSpPr>
          <p:grpSpPr>
            <a:xfrm>
              <a:off x="2800913" y="4330378"/>
              <a:ext cx="1465412" cy="1071924"/>
              <a:chOff x="3691591" y="4330377"/>
              <a:chExt cx="1576443" cy="1117283"/>
            </a:xfrm>
          </p:grpSpPr>
          <p:sp>
            <p:nvSpPr>
              <p:cNvPr id="308" name="四角形: 角を丸くする 307"/>
              <p:cNvSpPr/>
              <p:nvPr/>
            </p:nvSpPr>
            <p:spPr bwMode="auto">
              <a:xfrm rot="5400000" flipH="1">
                <a:off x="4456953" y="3565015"/>
                <a:ext cx="45719" cy="1576443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" name="四角形: 角を丸くする 308"/>
              <p:cNvSpPr/>
              <p:nvPr/>
            </p:nvSpPr>
            <p:spPr bwMode="auto">
              <a:xfrm rot="5400000" flipH="1">
                <a:off x="4456953" y="3684078"/>
                <a:ext cx="45719" cy="1576443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0" name="四角形: 角を丸くする 309"/>
              <p:cNvSpPr/>
              <p:nvPr/>
            </p:nvSpPr>
            <p:spPr bwMode="auto">
              <a:xfrm rot="5400000" flipH="1">
                <a:off x="4456953" y="3803141"/>
                <a:ext cx="45719" cy="1576443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1" name="四角形: 角を丸くする 310"/>
              <p:cNvSpPr/>
              <p:nvPr/>
            </p:nvSpPr>
            <p:spPr bwMode="auto">
              <a:xfrm rot="5400000" flipH="1">
                <a:off x="4456953" y="3922204"/>
                <a:ext cx="45719" cy="1576443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2" name="四角形: 角を丸くする 311"/>
              <p:cNvSpPr/>
              <p:nvPr/>
            </p:nvSpPr>
            <p:spPr bwMode="auto">
              <a:xfrm rot="5400000" flipH="1">
                <a:off x="4456953" y="4041267"/>
                <a:ext cx="45719" cy="1576443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" name="四角形: 角を丸くする 312"/>
              <p:cNvSpPr/>
              <p:nvPr/>
            </p:nvSpPr>
            <p:spPr bwMode="auto">
              <a:xfrm rot="5400000" flipH="1">
                <a:off x="4456953" y="4160330"/>
                <a:ext cx="45719" cy="1576443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4" name="四角形: 角を丸くする 313"/>
              <p:cNvSpPr/>
              <p:nvPr/>
            </p:nvSpPr>
            <p:spPr bwMode="auto">
              <a:xfrm rot="5400000" flipH="1">
                <a:off x="4456953" y="4279393"/>
                <a:ext cx="45719" cy="1576443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5" name="四角形: 角を丸くする 314"/>
              <p:cNvSpPr/>
              <p:nvPr/>
            </p:nvSpPr>
            <p:spPr bwMode="auto">
              <a:xfrm rot="5400000" flipH="1">
                <a:off x="4456953" y="4398456"/>
                <a:ext cx="45719" cy="1576443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6" name="四角形: 角を丸くする 315"/>
              <p:cNvSpPr/>
              <p:nvPr/>
            </p:nvSpPr>
            <p:spPr bwMode="auto">
              <a:xfrm rot="5400000" flipH="1">
                <a:off x="4456953" y="4517519"/>
                <a:ext cx="45719" cy="1576443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7" name="四角形: 角を丸くする 316"/>
              <p:cNvSpPr/>
              <p:nvPr/>
            </p:nvSpPr>
            <p:spPr bwMode="auto">
              <a:xfrm rot="5400000" flipH="1">
                <a:off x="4456953" y="4636579"/>
                <a:ext cx="45719" cy="1576443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02" name="四角形: 上の 2 つの角を丸める 301"/>
            <p:cNvSpPr/>
            <p:nvPr/>
          </p:nvSpPr>
          <p:spPr bwMode="auto">
            <a:xfrm>
              <a:off x="2831261" y="5494525"/>
              <a:ext cx="1404716" cy="534470"/>
            </a:xfrm>
            <a:prstGeom prst="round2SameRect">
              <a:avLst>
                <a:gd name="adj1" fmla="val 0"/>
                <a:gd name="adj2" fmla="val 2376"/>
              </a:avLst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3" name="四角形: 角を丸くする 302"/>
            <p:cNvSpPr/>
            <p:nvPr/>
          </p:nvSpPr>
          <p:spPr bwMode="auto">
            <a:xfrm>
              <a:off x="3226440" y="5632450"/>
              <a:ext cx="677909" cy="253248"/>
            </a:xfrm>
            <a:prstGeom prst="roundRect">
              <a:avLst/>
            </a:prstGeom>
            <a:pattFill prst="dkHorz">
              <a:fgClr>
                <a:schemeClr val="bg2">
                  <a:lumMod val="50000"/>
                </a:schemeClr>
              </a:fgClr>
              <a:bgClr>
                <a:schemeClr val="bg1"/>
              </a:bgClr>
            </a:patt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04" name="グループ化 303"/>
            <p:cNvGrpSpPr/>
            <p:nvPr/>
          </p:nvGrpSpPr>
          <p:grpSpPr>
            <a:xfrm>
              <a:off x="3461416" y="5660640"/>
              <a:ext cx="191418" cy="191416"/>
              <a:chOff x="4581915" y="5854417"/>
              <a:chExt cx="147279" cy="147279"/>
            </a:xfrm>
          </p:grpSpPr>
          <p:sp>
            <p:nvSpPr>
              <p:cNvPr id="306" name="楕円 305"/>
              <p:cNvSpPr/>
              <p:nvPr/>
            </p:nvSpPr>
            <p:spPr bwMode="auto">
              <a:xfrm>
                <a:off x="4581915" y="5854417"/>
                <a:ext cx="147279" cy="147279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/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54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7" name="楕円 306"/>
              <p:cNvSpPr/>
              <p:nvPr/>
            </p:nvSpPr>
            <p:spPr bwMode="auto">
              <a:xfrm>
                <a:off x="4607917" y="5882649"/>
                <a:ext cx="95276" cy="95274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sp>
          <p:nvSpPr>
            <p:cNvPr id="305" name="四角形: 上の 2 つの角を丸める 304"/>
            <p:cNvSpPr/>
            <p:nvPr/>
          </p:nvSpPr>
          <p:spPr bwMode="auto">
            <a:xfrm>
              <a:off x="2831261" y="4075209"/>
              <a:ext cx="1404716" cy="14782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30" name="グループ化 329"/>
          <p:cNvGrpSpPr/>
          <p:nvPr/>
        </p:nvGrpSpPr>
        <p:grpSpPr>
          <a:xfrm>
            <a:off x="4441248" y="4753341"/>
            <a:ext cx="1057906" cy="1546681"/>
            <a:chOff x="4363013" y="4075209"/>
            <a:chExt cx="1465412" cy="2142464"/>
          </a:xfrm>
        </p:grpSpPr>
        <p:sp>
          <p:nvSpPr>
            <p:cNvPr id="331" name="四角形: 上の 2 つの角を丸める 330"/>
            <p:cNvSpPr/>
            <p:nvPr/>
          </p:nvSpPr>
          <p:spPr bwMode="auto">
            <a:xfrm>
              <a:off x="4393361" y="4223038"/>
              <a:ext cx="1404716" cy="1305906"/>
            </a:xfrm>
            <a:prstGeom prst="round2SameRect">
              <a:avLst>
                <a:gd name="adj1" fmla="val 0"/>
                <a:gd name="adj2" fmla="val 0"/>
              </a:avLst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3500000" scaled="1"/>
              <a:tileRect/>
            </a:gradFill>
            <a:ln w="9525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32" name="四角形: 上の 2 つの角を丸める 331"/>
            <p:cNvSpPr/>
            <p:nvPr/>
          </p:nvSpPr>
          <p:spPr bwMode="auto">
            <a:xfrm>
              <a:off x="4616620" y="4223038"/>
              <a:ext cx="986683" cy="1305906"/>
            </a:xfrm>
            <a:prstGeom prst="round2SameRect">
              <a:avLst>
                <a:gd name="adj1" fmla="val 0"/>
                <a:gd name="adj2" fmla="val 0"/>
              </a:avLst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3500000" scaled="1"/>
              <a:tileRect/>
            </a:gradFill>
            <a:ln w="9525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33" name="四角形: 上の 2 つの角を丸める 332"/>
            <p:cNvSpPr/>
            <p:nvPr/>
          </p:nvSpPr>
          <p:spPr bwMode="auto">
            <a:xfrm>
              <a:off x="4540813" y="5977922"/>
              <a:ext cx="1109812" cy="181577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chemeClr val="accent5">
                <a:lumMod val="1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4" name="四角形: 上の 2 つの角を丸める 333"/>
            <p:cNvSpPr/>
            <p:nvPr/>
          </p:nvSpPr>
          <p:spPr bwMode="auto">
            <a:xfrm>
              <a:off x="4363013" y="6121219"/>
              <a:ext cx="1465412" cy="9645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5" name="四角形: 上の 2 つの角を丸める 334"/>
            <p:cNvSpPr/>
            <p:nvPr/>
          </p:nvSpPr>
          <p:spPr bwMode="auto">
            <a:xfrm>
              <a:off x="4393361" y="4219057"/>
              <a:ext cx="52404" cy="1275658"/>
            </a:xfrm>
            <a:prstGeom prst="round2SameRect">
              <a:avLst>
                <a:gd name="adj1" fmla="val 0"/>
                <a:gd name="adj2" fmla="val 2376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6" name="四角形: 上の 2 つの角を丸める 335"/>
            <p:cNvSpPr/>
            <p:nvPr/>
          </p:nvSpPr>
          <p:spPr bwMode="auto">
            <a:xfrm>
              <a:off x="5742736" y="4219057"/>
              <a:ext cx="52404" cy="1275658"/>
            </a:xfrm>
            <a:prstGeom prst="round2SameRect">
              <a:avLst>
                <a:gd name="adj1" fmla="val 0"/>
                <a:gd name="adj2" fmla="val 2376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37" name="グループ化 336"/>
            <p:cNvGrpSpPr/>
            <p:nvPr/>
          </p:nvGrpSpPr>
          <p:grpSpPr>
            <a:xfrm rot="5400000">
              <a:off x="4046645" y="4811012"/>
              <a:ext cx="1379862" cy="80131"/>
              <a:chOff x="5683460" y="4478096"/>
              <a:chExt cx="1042948" cy="102928"/>
            </a:xfrm>
          </p:grpSpPr>
          <p:sp>
            <p:nvSpPr>
              <p:cNvPr id="367" name="四角形: 角を丸くする 366"/>
              <p:cNvSpPr/>
              <p:nvPr/>
            </p:nvSpPr>
            <p:spPr bwMode="auto">
              <a:xfrm>
                <a:off x="5698346" y="4478096"/>
                <a:ext cx="1013361" cy="102928"/>
              </a:xfrm>
              <a:prstGeom prst="roundRect">
                <a:avLst/>
              </a:prstGeom>
              <a:gradFill flip="none" rotWithShape="1">
                <a:gsLst>
                  <a:gs pos="0">
                    <a:srgbClr val="C00000"/>
                  </a:gs>
                  <a:gs pos="50000">
                    <a:srgbClr val="FF6600"/>
                  </a:gs>
                  <a:gs pos="100000">
                    <a:srgbClr val="C00000"/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>
                <a:glow rad="127000">
                  <a:srgbClr val="FF6600"/>
                </a:glow>
              </a:effectLst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68" name="四角形: 角を丸くする 367"/>
              <p:cNvSpPr/>
              <p:nvPr/>
            </p:nvSpPr>
            <p:spPr bwMode="auto">
              <a:xfrm>
                <a:off x="5683460" y="4478096"/>
                <a:ext cx="93121" cy="102928"/>
              </a:xfrm>
              <a:prstGeom prst="roundRect">
                <a:avLst>
                  <a:gd name="adj" fmla="val 0"/>
                </a:avLst>
              </a:prstGeom>
              <a:gradFill flip="none" rotWithShape="1"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50000">
                    <a:schemeClr val="bg1">
                      <a:lumMod val="7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69" name="四角形: 角を丸くする 368"/>
              <p:cNvSpPr/>
              <p:nvPr/>
            </p:nvSpPr>
            <p:spPr bwMode="auto">
              <a:xfrm>
                <a:off x="6633287" y="4478096"/>
                <a:ext cx="93121" cy="102928"/>
              </a:xfrm>
              <a:prstGeom prst="roundRect">
                <a:avLst>
                  <a:gd name="adj" fmla="val 0"/>
                </a:avLst>
              </a:prstGeom>
              <a:gradFill flip="none" rotWithShape="1"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50000">
                    <a:schemeClr val="bg1">
                      <a:lumMod val="7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38" name="グループ化 337"/>
            <p:cNvGrpSpPr/>
            <p:nvPr/>
          </p:nvGrpSpPr>
          <p:grpSpPr>
            <a:xfrm rot="5400000">
              <a:off x="4296003" y="4811012"/>
              <a:ext cx="1379862" cy="80131"/>
              <a:chOff x="5683460" y="4478096"/>
              <a:chExt cx="1042948" cy="102928"/>
            </a:xfrm>
          </p:grpSpPr>
          <p:sp>
            <p:nvSpPr>
              <p:cNvPr id="364" name="四角形: 角を丸くする 363"/>
              <p:cNvSpPr/>
              <p:nvPr/>
            </p:nvSpPr>
            <p:spPr bwMode="auto">
              <a:xfrm>
                <a:off x="5698346" y="4478096"/>
                <a:ext cx="1013361" cy="102928"/>
              </a:xfrm>
              <a:prstGeom prst="roundRect">
                <a:avLst/>
              </a:prstGeom>
              <a:gradFill flip="none" rotWithShape="1">
                <a:gsLst>
                  <a:gs pos="0">
                    <a:srgbClr val="C00000"/>
                  </a:gs>
                  <a:gs pos="50000">
                    <a:srgbClr val="FF6600"/>
                  </a:gs>
                  <a:gs pos="100000">
                    <a:srgbClr val="C00000"/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>
                <a:glow rad="127000">
                  <a:srgbClr val="FF6600"/>
                </a:glow>
              </a:effectLst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65" name="四角形: 角を丸くする 364"/>
              <p:cNvSpPr/>
              <p:nvPr/>
            </p:nvSpPr>
            <p:spPr bwMode="auto">
              <a:xfrm>
                <a:off x="5683460" y="4478096"/>
                <a:ext cx="93121" cy="102928"/>
              </a:xfrm>
              <a:prstGeom prst="roundRect">
                <a:avLst>
                  <a:gd name="adj" fmla="val 0"/>
                </a:avLst>
              </a:prstGeom>
              <a:gradFill flip="none" rotWithShape="1"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50000">
                    <a:schemeClr val="bg1">
                      <a:lumMod val="7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66" name="四角形: 角を丸くする 365"/>
              <p:cNvSpPr/>
              <p:nvPr/>
            </p:nvSpPr>
            <p:spPr bwMode="auto">
              <a:xfrm>
                <a:off x="6633287" y="4478096"/>
                <a:ext cx="93121" cy="102928"/>
              </a:xfrm>
              <a:prstGeom prst="roundRect">
                <a:avLst>
                  <a:gd name="adj" fmla="val 0"/>
                </a:avLst>
              </a:prstGeom>
              <a:gradFill flip="none" rotWithShape="1"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50000">
                    <a:schemeClr val="bg1">
                      <a:lumMod val="7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39" name="グループ化 338"/>
            <p:cNvGrpSpPr/>
            <p:nvPr/>
          </p:nvGrpSpPr>
          <p:grpSpPr>
            <a:xfrm rot="5400000">
              <a:off x="4545361" y="4811012"/>
              <a:ext cx="1379862" cy="80131"/>
              <a:chOff x="5683460" y="4478096"/>
              <a:chExt cx="1042948" cy="102928"/>
            </a:xfrm>
          </p:grpSpPr>
          <p:sp>
            <p:nvSpPr>
              <p:cNvPr id="361" name="四角形: 角を丸くする 360"/>
              <p:cNvSpPr/>
              <p:nvPr/>
            </p:nvSpPr>
            <p:spPr bwMode="auto">
              <a:xfrm>
                <a:off x="5698346" y="4478096"/>
                <a:ext cx="1013361" cy="102928"/>
              </a:xfrm>
              <a:prstGeom prst="roundRect">
                <a:avLst/>
              </a:prstGeom>
              <a:gradFill flip="none" rotWithShape="1">
                <a:gsLst>
                  <a:gs pos="0">
                    <a:srgbClr val="C00000"/>
                  </a:gs>
                  <a:gs pos="50000">
                    <a:srgbClr val="FF6600"/>
                  </a:gs>
                  <a:gs pos="100000">
                    <a:srgbClr val="C00000"/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>
                <a:glow rad="127000">
                  <a:srgbClr val="FF6600"/>
                </a:glow>
              </a:effectLst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62" name="四角形: 角を丸くする 361"/>
              <p:cNvSpPr/>
              <p:nvPr/>
            </p:nvSpPr>
            <p:spPr bwMode="auto">
              <a:xfrm>
                <a:off x="5683460" y="4478096"/>
                <a:ext cx="93121" cy="102928"/>
              </a:xfrm>
              <a:prstGeom prst="roundRect">
                <a:avLst>
                  <a:gd name="adj" fmla="val 0"/>
                </a:avLst>
              </a:prstGeom>
              <a:gradFill flip="none" rotWithShape="1"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50000">
                    <a:schemeClr val="bg1">
                      <a:lumMod val="7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63" name="四角形: 角を丸くする 362"/>
              <p:cNvSpPr/>
              <p:nvPr/>
            </p:nvSpPr>
            <p:spPr bwMode="auto">
              <a:xfrm>
                <a:off x="6633287" y="4478096"/>
                <a:ext cx="93121" cy="102928"/>
              </a:xfrm>
              <a:prstGeom prst="roundRect">
                <a:avLst>
                  <a:gd name="adj" fmla="val 0"/>
                </a:avLst>
              </a:prstGeom>
              <a:gradFill flip="none" rotWithShape="1"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50000">
                    <a:schemeClr val="bg1">
                      <a:lumMod val="7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40" name="グループ化 339"/>
            <p:cNvGrpSpPr/>
            <p:nvPr/>
          </p:nvGrpSpPr>
          <p:grpSpPr>
            <a:xfrm rot="5400000">
              <a:off x="4794719" y="4811013"/>
              <a:ext cx="1379862" cy="80131"/>
              <a:chOff x="5683460" y="4478096"/>
              <a:chExt cx="1042948" cy="102928"/>
            </a:xfrm>
          </p:grpSpPr>
          <p:sp>
            <p:nvSpPr>
              <p:cNvPr id="358" name="四角形: 角を丸くする 357"/>
              <p:cNvSpPr/>
              <p:nvPr/>
            </p:nvSpPr>
            <p:spPr bwMode="auto">
              <a:xfrm>
                <a:off x="5698346" y="4478096"/>
                <a:ext cx="1013361" cy="102928"/>
              </a:xfrm>
              <a:prstGeom prst="roundRect">
                <a:avLst/>
              </a:prstGeom>
              <a:gradFill flip="none" rotWithShape="1">
                <a:gsLst>
                  <a:gs pos="0">
                    <a:srgbClr val="C00000"/>
                  </a:gs>
                  <a:gs pos="50000">
                    <a:srgbClr val="FF6600"/>
                  </a:gs>
                  <a:gs pos="100000">
                    <a:srgbClr val="C00000"/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>
                <a:glow rad="127000">
                  <a:srgbClr val="FF6600"/>
                </a:glow>
              </a:effectLst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9" name="四角形: 角を丸くする 358"/>
              <p:cNvSpPr/>
              <p:nvPr/>
            </p:nvSpPr>
            <p:spPr bwMode="auto">
              <a:xfrm>
                <a:off x="5683460" y="4478096"/>
                <a:ext cx="93121" cy="102928"/>
              </a:xfrm>
              <a:prstGeom prst="roundRect">
                <a:avLst>
                  <a:gd name="adj" fmla="val 0"/>
                </a:avLst>
              </a:prstGeom>
              <a:gradFill flip="none" rotWithShape="1"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50000">
                    <a:schemeClr val="bg1">
                      <a:lumMod val="7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60" name="四角形: 角を丸くする 359"/>
              <p:cNvSpPr/>
              <p:nvPr/>
            </p:nvSpPr>
            <p:spPr bwMode="auto">
              <a:xfrm>
                <a:off x="6633287" y="4478096"/>
                <a:ext cx="93121" cy="102928"/>
              </a:xfrm>
              <a:prstGeom prst="roundRect">
                <a:avLst>
                  <a:gd name="adj" fmla="val 0"/>
                </a:avLst>
              </a:prstGeom>
              <a:gradFill flip="none" rotWithShape="1"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50000">
                    <a:schemeClr val="bg1">
                      <a:lumMod val="7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41" name="グループ化 340"/>
            <p:cNvGrpSpPr/>
            <p:nvPr/>
          </p:nvGrpSpPr>
          <p:grpSpPr>
            <a:xfrm>
              <a:off x="4363013" y="4330378"/>
              <a:ext cx="1465412" cy="1071924"/>
              <a:chOff x="3691591" y="4330377"/>
              <a:chExt cx="1576443" cy="1117283"/>
            </a:xfrm>
          </p:grpSpPr>
          <p:sp>
            <p:nvSpPr>
              <p:cNvPr id="348" name="四角形: 角を丸くする 347"/>
              <p:cNvSpPr/>
              <p:nvPr/>
            </p:nvSpPr>
            <p:spPr bwMode="auto">
              <a:xfrm rot="5400000" flipH="1">
                <a:off x="4456953" y="3565015"/>
                <a:ext cx="45719" cy="1576443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9" name="四角形: 角を丸くする 348"/>
              <p:cNvSpPr/>
              <p:nvPr/>
            </p:nvSpPr>
            <p:spPr bwMode="auto">
              <a:xfrm rot="5400000" flipH="1">
                <a:off x="4456953" y="3684078"/>
                <a:ext cx="45719" cy="1576443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0" name="四角形: 角を丸くする 349"/>
              <p:cNvSpPr/>
              <p:nvPr/>
            </p:nvSpPr>
            <p:spPr bwMode="auto">
              <a:xfrm rot="5400000" flipH="1">
                <a:off x="4456953" y="3803141"/>
                <a:ext cx="45719" cy="1576443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1" name="四角形: 角を丸くする 350"/>
              <p:cNvSpPr/>
              <p:nvPr/>
            </p:nvSpPr>
            <p:spPr bwMode="auto">
              <a:xfrm rot="5400000" flipH="1">
                <a:off x="4456953" y="3922204"/>
                <a:ext cx="45719" cy="1576443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2" name="四角形: 角を丸くする 351"/>
              <p:cNvSpPr/>
              <p:nvPr/>
            </p:nvSpPr>
            <p:spPr bwMode="auto">
              <a:xfrm rot="5400000" flipH="1">
                <a:off x="4456953" y="4041267"/>
                <a:ext cx="45719" cy="1576443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3" name="四角形: 角を丸くする 352"/>
              <p:cNvSpPr/>
              <p:nvPr/>
            </p:nvSpPr>
            <p:spPr bwMode="auto">
              <a:xfrm rot="5400000" flipH="1">
                <a:off x="4456953" y="4160330"/>
                <a:ext cx="45719" cy="1576443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4" name="四角形: 角を丸くする 353"/>
              <p:cNvSpPr/>
              <p:nvPr/>
            </p:nvSpPr>
            <p:spPr bwMode="auto">
              <a:xfrm rot="5400000" flipH="1">
                <a:off x="4456953" y="4279393"/>
                <a:ext cx="45719" cy="1576443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5" name="四角形: 角を丸くする 354"/>
              <p:cNvSpPr/>
              <p:nvPr/>
            </p:nvSpPr>
            <p:spPr bwMode="auto">
              <a:xfrm rot="5400000" flipH="1">
                <a:off x="4456953" y="4398456"/>
                <a:ext cx="45719" cy="1576443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6" name="四角形: 角を丸くする 355"/>
              <p:cNvSpPr/>
              <p:nvPr/>
            </p:nvSpPr>
            <p:spPr bwMode="auto">
              <a:xfrm rot="5400000" flipH="1">
                <a:off x="4456953" y="4517519"/>
                <a:ext cx="45719" cy="1576443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7" name="四角形: 角を丸くする 356"/>
              <p:cNvSpPr/>
              <p:nvPr/>
            </p:nvSpPr>
            <p:spPr bwMode="auto">
              <a:xfrm rot="5400000" flipH="1">
                <a:off x="4456953" y="4636579"/>
                <a:ext cx="45719" cy="1576443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42" name="四角形: 上の 2 つの角を丸める 341"/>
            <p:cNvSpPr/>
            <p:nvPr/>
          </p:nvSpPr>
          <p:spPr bwMode="auto">
            <a:xfrm>
              <a:off x="4393361" y="5494525"/>
              <a:ext cx="1404716" cy="534470"/>
            </a:xfrm>
            <a:prstGeom prst="round2SameRect">
              <a:avLst>
                <a:gd name="adj1" fmla="val 0"/>
                <a:gd name="adj2" fmla="val 2376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3" name="四角形: 角を丸くする 342"/>
            <p:cNvSpPr/>
            <p:nvPr/>
          </p:nvSpPr>
          <p:spPr bwMode="auto">
            <a:xfrm>
              <a:off x="4788540" y="5632450"/>
              <a:ext cx="677909" cy="253248"/>
            </a:xfrm>
            <a:prstGeom prst="roundRect">
              <a:avLst/>
            </a:prstGeom>
            <a:pattFill prst="dkHorz">
              <a:fgClr>
                <a:schemeClr val="bg2">
                  <a:lumMod val="50000"/>
                </a:schemeClr>
              </a:fgClr>
              <a:bgClr>
                <a:schemeClr val="bg1"/>
              </a:bgClr>
            </a:patt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44" name="グループ化 343"/>
            <p:cNvGrpSpPr/>
            <p:nvPr/>
          </p:nvGrpSpPr>
          <p:grpSpPr>
            <a:xfrm>
              <a:off x="5023516" y="5660640"/>
              <a:ext cx="191418" cy="191416"/>
              <a:chOff x="4581915" y="5854417"/>
              <a:chExt cx="147279" cy="147279"/>
            </a:xfrm>
          </p:grpSpPr>
          <p:sp>
            <p:nvSpPr>
              <p:cNvPr id="346" name="楕円 345"/>
              <p:cNvSpPr/>
              <p:nvPr/>
            </p:nvSpPr>
            <p:spPr bwMode="auto">
              <a:xfrm>
                <a:off x="4581915" y="5854417"/>
                <a:ext cx="147279" cy="147279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/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54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47" name="楕円 346"/>
              <p:cNvSpPr/>
              <p:nvPr/>
            </p:nvSpPr>
            <p:spPr bwMode="auto">
              <a:xfrm>
                <a:off x="4607917" y="5882649"/>
                <a:ext cx="95276" cy="95274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sp>
          <p:nvSpPr>
            <p:cNvPr id="345" name="四角形: 上の 2 つの角を丸める 344"/>
            <p:cNvSpPr/>
            <p:nvPr/>
          </p:nvSpPr>
          <p:spPr bwMode="auto">
            <a:xfrm>
              <a:off x="4393361" y="4075209"/>
              <a:ext cx="1404716" cy="14782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70" name="グループ化 369"/>
          <p:cNvGrpSpPr/>
          <p:nvPr/>
        </p:nvGrpSpPr>
        <p:grpSpPr>
          <a:xfrm>
            <a:off x="684432" y="4753341"/>
            <a:ext cx="1057906" cy="1546681"/>
            <a:chOff x="1213413" y="4075209"/>
            <a:chExt cx="1465412" cy="2142464"/>
          </a:xfrm>
        </p:grpSpPr>
        <p:sp>
          <p:nvSpPr>
            <p:cNvPr id="371" name="四角形: 上の 2 つの角を丸める 370"/>
            <p:cNvSpPr/>
            <p:nvPr/>
          </p:nvSpPr>
          <p:spPr bwMode="auto">
            <a:xfrm>
              <a:off x="1243761" y="4223038"/>
              <a:ext cx="1404716" cy="1305906"/>
            </a:xfrm>
            <a:prstGeom prst="round2SameRect">
              <a:avLst>
                <a:gd name="adj1" fmla="val 0"/>
                <a:gd name="adj2" fmla="val 0"/>
              </a:avLst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3500000" scaled="1"/>
              <a:tileRect/>
            </a:gradFill>
            <a:ln w="9525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2" name="四角形: 上の 2 つの角を丸める 371"/>
            <p:cNvSpPr/>
            <p:nvPr/>
          </p:nvSpPr>
          <p:spPr bwMode="auto">
            <a:xfrm>
              <a:off x="1467020" y="4223038"/>
              <a:ext cx="986683" cy="1305906"/>
            </a:xfrm>
            <a:prstGeom prst="round2SameRect">
              <a:avLst>
                <a:gd name="adj1" fmla="val 0"/>
                <a:gd name="adj2" fmla="val 0"/>
              </a:avLst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3500000" scaled="1"/>
              <a:tileRect/>
            </a:gradFill>
            <a:ln w="9525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3" name="四角形: 上の 2 つの角を丸める 372"/>
            <p:cNvSpPr/>
            <p:nvPr/>
          </p:nvSpPr>
          <p:spPr bwMode="auto">
            <a:xfrm>
              <a:off x="1391213" y="5977922"/>
              <a:ext cx="1109812" cy="181577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4" name="四角形: 上の 2 つの角を丸める 373"/>
            <p:cNvSpPr/>
            <p:nvPr/>
          </p:nvSpPr>
          <p:spPr bwMode="auto">
            <a:xfrm>
              <a:off x="1213413" y="6121219"/>
              <a:ext cx="1465412" cy="9645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5" name="四角形: 上の 2 つの角を丸める 374"/>
            <p:cNvSpPr/>
            <p:nvPr/>
          </p:nvSpPr>
          <p:spPr bwMode="auto">
            <a:xfrm>
              <a:off x="1243761" y="4219057"/>
              <a:ext cx="52404" cy="1275658"/>
            </a:xfrm>
            <a:prstGeom prst="round2SameRect">
              <a:avLst>
                <a:gd name="adj1" fmla="val 0"/>
                <a:gd name="adj2" fmla="val 2376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6" name="四角形: 上の 2 つの角を丸める 375"/>
            <p:cNvSpPr/>
            <p:nvPr/>
          </p:nvSpPr>
          <p:spPr bwMode="auto">
            <a:xfrm>
              <a:off x="2593136" y="4219057"/>
              <a:ext cx="52404" cy="1275658"/>
            </a:xfrm>
            <a:prstGeom prst="round2SameRect">
              <a:avLst>
                <a:gd name="adj1" fmla="val 0"/>
                <a:gd name="adj2" fmla="val 2376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77" name="グループ化 376"/>
            <p:cNvGrpSpPr/>
            <p:nvPr/>
          </p:nvGrpSpPr>
          <p:grpSpPr>
            <a:xfrm rot="5400000">
              <a:off x="897045" y="4811012"/>
              <a:ext cx="1379862" cy="80131"/>
              <a:chOff x="5683460" y="4478096"/>
              <a:chExt cx="1042948" cy="102928"/>
            </a:xfrm>
          </p:grpSpPr>
          <p:sp>
            <p:nvSpPr>
              <p:cNvPr id="407" name="四角形: 角を丸くする 406"/>
              <p:cNvSpPr/>
              <p:nvPr/>
            </p:nvSpPr>
            <p:spPr bwMode="auto">
              <a:xfrm>
                <a:off x="5698346" y="4478096"/>
                <a:ext cx="1013361" cy="102928"/>
              </a:xfrm>
              <a:prstGeom prst="roundRect">
                <a:avLst/>
              </a:prstGeom>
              <a:gradFill flip="none" rotWithShape="1">
                <a:gsLst>
                  <a:gs pos="0">
                    <a:srgbClr val="C00000"/>
                  </a:gs>
                  <a:gs pos="50000">
                    <a:srgbClr val="FF6600"/>
                  </a:gs>
                  <a:gs pos="100000">
                    <a:srgbClr val="C00000"/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>
                <a:glow rad="127000">
                  <a:srgbClr val="FF6600"/>
                </a:glow>
              </a:effectLst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8" name="四角形: 角を丸くする 407"/>
              <p:cNvSpPr/>
              <p:nvPr/>
            </p:nvSpPr>
            <p:spPr bwMode="auto">
              <a:xfrm>
                <a:off x="5683460" y="4478096"/>
                <a:ext cx="93121" cy="102928"/>
              </a:xfrm>
              <a:prstGeom prst="roundRect">
                <a:avLst>
                  <a:gd name="adj" fmla="val 0"/>
                </a:avLst>
              </a:prstGeom>
              <a:gradFill flip="none" rotWithShape="1"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50000">
                    <a:schemeClr val="bg1">
                      <a:lumMod val="7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9" name="四角形: 角を丸くする 408"/>
              <p:cNvSpPr/>
              <p:nvPr/>
            </p:nvSpPr>
            <p:spPr bwMode="auto">
              <a:xfrm>
                <a:off x="6633287" y="4478096"/>
                <a:ext cx="93121" cy="102928"/>
              </a:xfrm>
              <a:prstGeom prst="roundRect">
                <a:avLst>
                  <a:gd name="adj" fmla="val 0"/>
                </a:avLst>
              </a:prstGeom>
              <a:gradFill flip="none" rotWithShape="1"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50000">
                    <a:schemeClr val="bg1">
                      <a:lumMod val="7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78" name="グループ化 377"/>
            <p:cNvGrpSpPr/>
            <p:nvPr/>
          </p:nvGrpSpPr>
          <p:grpSpPr>
            <a:xfrm rot="5400000">
              <a:off x="1146403" y="4811012"/>
              <a:ext cx="1379862" cy="80131"/>
              <a:chOff x="5683460" y="4478096"/>
              <a:chExt cx="1042948" cy="102928"/>
            </a:xfrm>
          </p:grpSpPr>
          <p:sp>
            <p:nvSpPr>
              <p:cNvPr id="404" name="四角形: 角を丸くする 403"/>
              <p:cNvSpPr/>
              <p:nvPr/>
            </p:nvSpPr>
            <p:spPr bwMode="auto">
              <a:xfrm>
                <a:off x="5698346" y="4478096"/>
                <a:ext cx="1013361" cy="102928"/>
              </a:xfrm>
              <a:prstGeom prst="roundRect">
                <a:avLst/>
              </a:prstGeom>
              <a:gradFill flip="none" rotWithShape="1">
                <a:gsLst>
                  <a:gs pos="0">
                    <a:srgbClr val="C00000"/>
                  </a:gs>
                  <a:gs pos="50000">
                    <a:srgbClr val="FF6600"/>
                  </a:gs>
                  <a:gs pos="100000">
                    <a:srgbClr val="C00000"/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>
                <a:glow rad="127000">
                  <a:srgbClr val="FF6600"/>
                </a:glow>
              </a:effectLst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5" name="四角形: 角を丸くする 404"/>
              <p:cNvSpPr/>
              <p:nvPr/>
            </p:nvSpPr>
            <p:spPr bwMode="auto">
              <a:xfrm>
                <a:off x="5683460" y="4478096"/>
                <a:ext cx="93121" cy="102928"/>
              </a:xfrm>
              <a:prstGeom prst="roundRect">
                <a:avLst>
                  <a:gd name="adj" fmla="val 0"/>
                </a:avLst>
              </a:prstGeom>
              <a:gradFill flip="none" rotWithShape="1"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50000">
                    <a:schemeClr val="bg1">
                      <a:lumMod val="7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6" name="四角形: 角を丸くする 405"/>
              <p:cNvSpPr/>
              <p:nvPr/>
            </p:nvSpPr>
            <p:spPr bwMode="auto">
              <a:xfrm>
                <a:off x="6633287" y="4478096"/>
                <a:ext cx="93121" cy="102928"/>
              </a:xfrm>
              <a:prstGeom prst="roundRect">
                <a:avLst>
                  <a:gd name="adj" fmla="val 0"/>
                </a:avLst>
              </a:prstGeom>
              <a:gradFill flip="none" rotWithShape="1"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50000">
                    <a:schemeClr val="bg1">
                      <a:lumMod val="7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79" name="グループ化 378"/>
            <p:cNvGrpSpPr/>
            <p:nvPr/>
          </p:nvGrpSpPr>
          <p:grpSpPr>
            <a:xfrm rot="5400000">
              <a:off x="1395761" y="4811012"/>
              <a:ext cx="1379862" cy="80131"/>
              <a:chOff x="5683460" y="4478096"/>
              <a:chExt cx="1042948" cy="102928"/>
            </a:xfrm>
          </p:grpSpPr>
          <p:sp>
            <p:nvSpPr>
              <p:cNvPr id="401" name="四角形: 角を丸くする 400"/>
              <p:cNvSpPr/>
              <p:nvPr/>
            </p:nvSpPr>
            <p:spPr bwMode="auto">
              <a:xfrm>
                <a:off x="5698346" y="4478096"/>
                <a:ext cx="1013361" cy="102928"/>
              </a:xfrm>
              <a:prstGeom prst="roundRect">
                <a:avLst/>
              </a:prstGeom>
              <a:gradFill flip="none" rotWithShape="1">
                <a:gsLst>
                  <a:gs pos="0">
                    <a:srgbClr val="C00000"/>
                  </a:gs>
                  <a:gs pos="50000">
                    <a:srgbClr val="FF6600"/>
                  </a:gs>
                  <a:gs pos="100000">
                    <a:srgbClr val="C00000"/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>
                <a:glow rad="127000">
                  <a:srgbClr val="FF6600"/>
                </a:glow>
              </a:effectLst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2" name="四角形: 角を丸くする 401"/>
              <p:cNvSpPr/>
              <p:nvPr/>
            </p:nvSpPr>
            <p:spPr bwMode="auto">
              <a:xfrm>
                <a:off x="5683460" y="4478096"/>
                <a:ext cx="93121" cy="102928"/>
              </a:xfrm>
              <a:prstGeom prst="roundRect">
                <a:avLst>
                  <a:gd name="adj" fmla="val 0"/>
                </a:avLst>
              </a:prstGeom>
              <a:gradFill flip="none" rotWithShape="1"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50000">
                    <a:schemeClr val="bg1">
                      <a:lumMod val="7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3" name="四角形: 角を丸くする 402"/>
              <p:cNvSpPr/>
              <p:nvPr/>
            </p:nvSpPr>
            <p:spPr bwMode="auto">
              <a:xfrm>
                <a:off x="6633287" y="4478096"/>
                <a:ext cx="93121" cy="102928"/>
              </a:xfrm>
              <a:prstGeom prst="roundRect">
                <a:avLst>
                  <a:gd name="adj" fmla="val 0"/>
                </a:avLst>
              </a:prstGeom>
              <a:gradFill flip="none" rotWithShape="1"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50000">
                    <a:schemeClr val="bg1">
                      <a:lumMod val="7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80" name="グループ化 379"/>
            <p:cNvGrpSpPr/>
            <p:nvPr/>
          </p:nvGrpSpPr>
          <p:grpSpPr>
            <a:xfrm rot="5400000">
              <a:off x="1645119" y="4811013"/>
              <a:ext cx="1379862" cy="80131"/>
              <a:chOff x="5683460" y="4478096"/>
              <a:chExt cx="1042948" cy="102928"/>
            </a:xfrm>
          </p:grpSpPr>
          <p:sp>
            <p:nvSpPr>
              <p:cNvPr id="398" name="四角形: 角を丸くする 397"/>
              <p:cNvSpPr/>
              <p:nvPr/>
            </p:nvSpPr>
            <p:spPr bwMode="auto">
              <a:xfrm>
                <a:off x="5698346" y="4478096"/>
                <a:ext cx="1013361" cy="102928"/>
              </a:xfrm>
              <a:prstGeom prst="roundRect">
                <a:avLst/>
              </a:prstGeom>
              <a:gradFill flip="none" rotWithShape="1">
                <a:gsLst>
                  <a:gs pos="0">
                    <a:srgbClr val="C00000"/>
                  </a:gs>
                  <a:gs pos="50000">
                    <a:srgbClr val="FF6600"/>
                  </a:gs>
                  <a:gs pos="100000">
                    <a:srgbClr val="C00000"/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>
                <a:glow rad="127000">
                  <a:srgbClr val="FF6600"/>
                </a:glow>
              </a:effectLst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9" name="四角形: 角を丸くする 398"/>
              <p:cNvSpPr/>
              <p:nvPr/>
            </p:nvSpPr>
            <p:spPr bwMode="auto">
              <a:xfrm>
                <a:off x="5683460" y="4478096"/>
                <a:ext cx="93121" cy="102928"/>
              </a:xfrm>
              <a:prstGeom prst="roundRect">
                <a:avLst>
                  <a:gd name="adj" fmla="val 0"/>
                </a:avLst>
              </a:prstGeom>
              <a:gradFill flip="none" rotWithShape="1"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50000">
                    <a:schemeClr val="bg1">
                      <a:lumMod val="7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0" name="四角形: 角を丸くする 399"/>
              <p:cNvSpPr/>
              <p:nvPr/>
            </p:nvSpPr>
            <p:spPr bwMode="auto">
              <a:xfrm>
                <a:off x="6633287" y="4478096"/>
                <a:ext cx="93121" cy="102928"/>
              </a:xfrm>
              <a:prstGeom prst="roundRect">
                <a:avLst>
                  <a:gd name="adj" fmla="val 0"/>
                </a:avLst>
              </a:prstGeom>
              <a:gradFill flip="none" rotWithShape="1"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50000">
                    <a:schemeClr val="bg1">
                      <a:lumMod val="7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81" name="グループ化 380"/>
            <p:cNvGrpSpPr/>
            <p:nvPr/>
          </p:nvGrpSpPr>
          <p:grpSpPr>
            <a:xfrm>
              <a:off x="1213413" y="4330378"/>
              <a:ext cx="1465412" cy="1071924"/>
              <a:chOff x="3691591" y="4330377"/>
              <a:chExt cx="1576443" cy="1117283"/>
            </a:xfrm>
          </p:grpSpPr>
          <p:sp>
            <p:nvSpPr>
              <p:cNvPr id="388" name="四角形: 角を丸くする 387"/>
              <p:cNvSpPr/>
              <p:nvPr/>
            </p:nvSpPr>
            <p:spPr bwMode="auto">
              <a:xfrm rot="5400000" flipH="1">
                <a:off x="4456953" y="3565015"/>
                <a:ext cx="45719" cy="1576443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9" name="四角形: 角を丸くする 388"/>
              <p:cNvSpPr/>
              <p:nvPr/>
            </p:nvSpPr>
            <p:spPr bwMode="auto">
              <a:xfrm rot="5400000" flipH="1">
                <a:off x="4456953" y="3684078"/>
                <a:ext cx="45719" cy="1576443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0" name="四角形: 角を丸くする 389"/>
              <p:cNvSpPr/>
              <p:nvPr/>
            </p:nvSpPr>
            <p:spPr bwMode="auto">
              <a:xfrm rot="5400000" flipH="1">
                <a:off x="4456953" y="3803141"/>
                <a:ext cx="45719" cy="1576443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1" name="四角形: 角を丸くする 390"/>
              <p:cNvSpPr/>
              <p:nvPr/>
            </p:nvSpPr>
            <p:spPr bwMode="auto">
              <a:xfrm rot="5400000" flipH="1">
                <a:off x="4456953" y="3922204"/>
                <a:ext cx="45719" cy="1576443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2" name="四角形: 角を丸くする 391"/>
              <p:cNvSpPr/>
              <p:nvPr/>
            </p:nvSpPr>
            <p:spPr bwMode="auto">
              <a:xfrm rot="5400000" flipH="1">
                <a:off x="4456953" y="4041267"/>
                <a:ext cx="45719" cy="1576443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3" name="四角形: 角を丸くする 392"/>
              <p:cNvSpPr/>
              <p:nvPr/>
            </p:nvSpPr>
            <p:spPr bwMode="auto">
              <a:xfrm rot="5400000" flipH="1">
                <a:off x="4456953" y="4160330"/>
                <a:ext cx="45719" cy="1576443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4" name="四角形: 角を丸くする 393"/>
              <p:cNvSpPr/>
              <p:nvPr/>
            </p:nvSpPr>
            <p:spPr bwMode="auto">
              <a:xfrm rot="5400000" flipH="1">
                <a:off x="4456953" y="4279393"/>
                <a:ext cx="45719" cy="1576443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5" name="四角形: 角を丸くする 394"/>
              <p:cNvSpPr/>
              <p:nvPr/>
            </p:nvSpPr>
            <p:spPr bwMode="auto">
              <a:xfrm rot="5400000" flipH="1">
                <a:off x="4456953" y="4398456"/>
                <a:ext cx="45719" cy="1576443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6" name="四角形: 角を丸くする 395"/>
              <p:cNvSpPr/>
              <p:nvPr/>
            </p:nvSpPr>
            <p:spPr bwMode="auto">
              <a:xfrm rot="5400000" flipH="1">
                <a:off x="4456953" y="4517519"/>
                <a:ext cx="45719" cy="1576443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7" name="四角形: 角を丸くする 396"/>
              <p:cNvSpPr/>
              <p:nvPr/>
            </p:nvSpPr>
            <p:spPr bwMode="auto">
              <a:xfrm rot="5400000" flipH="1">
                <a:off x="4456953" y="4636579"/>
                <a:ext cx="45719" cy="1576443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82" name="四角形: 上の 2 つの角を丸める 381"/>
            <p:cNvSpPr/>
            <p:nvPr/>
          </p:nvSpPr>
          <p:spPr bwMode="auto">
            <a:xfrm>
              <a:off x="1243761" y="5494525"/>
              <a:ext cx="1404716" cy="534470"/>
            </a:xfrm>
            <a:prstGeom prst="round2SameRect">
              <a:avLst>
                <a:gd name="adj1" fmla="val 0"/>
                <a:gd name="adj2" fmla="val 2376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3" name="四角形: 角を丸くする 382"/>
            <p:cNvSpPr/>
            <p:nvPr/>
          </p:nvSpPr>
          <p:spPr bwMode="auto">
            <a:xfrm>
              <a:off x="1638940" y="5632450"/>
              <a:ext cx="677909" cy="253248"/>
            </a:xfrm>
            <a:prstGeom prst="roundRect">
              <a:avLst/>
            </a:prstGeom>
            <a:pattFill prst="dkHorz">
              <a:fgClr>
                <a:schemeClr val="bg2">
                  <a:lumMod val="50000"/>
                </a:schemeClr>
              </a:fgClr>
              <a:bgClr>
                <a:schemeClr val="bg1"/>
              </a:bgClr>
            </a:patt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84" name="グループ化 383"/>
            <p:cNvGrpSpPr/>
            <p:nvPr/>
          </p:nvGrpSpPr>
          <p:grpSpPr>
            <a:xfrm>
              <a:off x="1873916" y="5660640"/>
              <a:ext cx="191418" cy="191416"/>
              <a:chOff x="4581915" y="5854417"/>
              <a:chExt cx="147279" cy="147279"/>
            </a:xfrm>
          </p:grpSpPr>
          <p:sp>
            <p:nvSpPr>
              <p:cNvPr id="386" name="楕円 385"/>
              <p:cNvSpPr/>
              <p:nvPr/>
            </p:nvSpPr>
            <p:spPr bwMode="auto">
              <a:xfrm>
                <a:off x="4581915" y="5854417"/>
                <a:ext cx="147279" cy="147279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/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54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7" name="楕円 386"/>
              <p:cNvSpPr/>
              <p:nvPr/>
            </p:nvSpPr>
            <p:spPr bwMode="auto">
              <a:xfrm>
                <a:off x="4607917" y="5882649"/>
                <a:ext cx="95276" cy="95274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sp>
          <p:nvSpPr>
            <p:cNvPr id="385" name="四角形: 上の 2 つの角を丸める 384"/>
            <p:cNvSpPr/>
            <p:nvPr/>
          </p:nvSpPr>
          <p:spPr bwMode="auto">
            <a:xfrm>
              <a:off x="1243761" y="4075209"/>
              <a:ext cx="1404716" cy="14782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pptx478_暖房器具のイラスト2</dc:title>
  <dc:subject>pptx478_暖房器具のイラスト2</dc:subject>
  <dc:creator>http://www.digipot.net</dc:creator>
  <cp:lastModifiedBy/>
  <cp:revision>1</cp:revision>
  <dcterms:created xsi:type="dcterms:W3CDTF">2014-01-30T05:12:09Z</dcterms:created>
  <dcterms:modified xsi:type="dcterms:W3CDTF">2016-11-06T11:17:58Z</dcterms:modified>
  <cp:category/>
  <cp:version>1</cp:version>
</cp:coreProperties>
</file>